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6" r:id="rId5"/>
    <p:sldId id="262" r:id="rId6"/>
    <p:sldId id="257" r:id="rId7"/>
    <p:sldId id="273" r:id="rId8"/>
    <p:sldId id="275" r:id="rId9"/>
    <p:sldId id="274" r:id="rId10"/>
    <p:sldId id="261" r:id="rId11"/>
    <p:sldId id="259" r:id="rId12"/>
    <p:sldId id="280" r:id="rId13"/>
    <p:sldId id="266" r:id="rId14"/>
    <p:sldId id="265" r:id="rId15"/>
    <p:sldId id="263" r:id="rId16"/>
    <p:sldId id="268" r:id="rId17"/>
    <p:sldId id="267" r:id="rId18"/>
    <p:sldId id="269" r:id="rId19"/>
    <p:sldId id="270" r:id="rId20"/>
    <p:sldId id="276" r:id="rId21"/>
    <p:sldId id="277" r:id="rId22"/>
    <p:sldId id="278" r:id="rId23"/>
    <p:sldId id="279" r:id="rId24"/>
    <p:sldId id="272" r:id="rId25"/>
    <p:sldId id="258" r:id="rId26"/>
  </p:sldIdLst>
  <p:sldSz cx="9144000" cy="5715000" type="screen16x1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1">
          <p15:clr>
            <a:srgbClr val="A4A3A4"/>
          </p15:clr>
        </p15:guide>
        <p15:guide id="2" orient="horz" pos="3399">
          <p15:clr>
            <a:srgbClr val="A4A3A4"/>
          </p15:clr>
        </p15:guide>
        <p15:guide id="3" orient="horz" pos="3320">
          <p15:clr>
            <a:srgbClr val="A4A3A4"/>
          </p15:clr>
        </p15:guide>
        <p15:guide id="4" pos="793">
          <p15:clr>
            <a:srgbClr val="A4A3A4"/>
          </p15:clr>
        </p15:guide>
        <p15:guide id="5" pos="4967">
          <p15:clr>
            <a:srgbClr val="A4A3A4"/>
          </p15:clr>
        </p15:guide>
        <p15:guide id="6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FBD6CA-B6A7-4D06-8329-F0320082AF44}" v="248" dt="2018-10-18T06:44:14.375"/>
    <p1510:client id="{C5DD9DDE-90FF-4C67-83DC-D5567E649DE3}" v="12" dt="2018-10-17T21:31:11.025"/>
    <p1510:client id="{59C4440F-5ED1-4546-9D82-1F16CED57FFE}" v="110" dt="2018-10-17T21:48:39.118"/>
    <p1510:client id="{8E4A1B51-C8B2-48BF-AAE9-D5FC7F51666F}" v="243" dt="2018-10-17T21:42:37.0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86" y="60"/>
      </p:cViewPr>
      <p:guideLst>
        <p:guide orient="horz" pos="511"/>
        <p:guide orient="horz" pos="3399"/>
        <p:guide orient="horz" pos="3320"/>
        <p:guide pos="793"/>
        <p:guide pos="496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ksandar Matovic" userId="S::amc18003@student.mdh.se::e58e9d40-32e3-4171-bbd5-983415c49f51" providerId="AD" clId="Web-{59C4440F-5ED1-4546-9D82-1F16CED57FFE}"/>
    <pc:docChg chg="modSld">
      <pc:chgData name="Aleksandar Matovic" userId="S::amc18003@student.mdh.se::e58e9d40-32e3-4171-bbd5-983415c49f51" providerId="AD" clId="Web-{59C4440F-5ED1-4546-9D82-1F16CED57FFE}" dt="2018-10-17T21:59:47.615" v="307"/>
      <pc:docMkLst>
        <pc:docMk/>
      </pc:docMkLst>
      <pc:sldChg chg="addSp delSp modSp addAnim modAnim">
        <pc:chgData name="Aleksandar Matovic" userId="S::amc18003@student.mdh.se::e58e9d40-32e3-4171-bbd5-983415c49f51" providerId="AD" clId="Web-{59C4440F-5ED1-4546-9D82-1F16CED57FFE}" dt="2018-10-17T21:59:47.615" v="307"/>
        <pc:sldMkLst>
          <pc:docMk/>
          <pc:sldMk cId="109652283" sldId="270"/>
        </pc:sldMkLst>
        <pc:spChg chg="mod">
          <ac:chgData name="Aleksandar Matovic" userId="S::amc18003@student.mdh.se::e58e9d40-32e3-4171-bbd5-983415c49f51" providerId="AD" clId="Web-{59C4440F-5ED1-4546-9D82-1F16CED57FFE}" dt="2018-10-17T21:59:09.459" v="301" actId="20577"/>
          <ac:spMkLst>
            <pc:docMk/>
            <pc:sldMk cId="109652283" sldId="270"/>
            <ac:spMk id="2" creationId="{CA3DFA79-D872-4F75-BCB7-2F540D3AE6D1}"/>
          </ac:spMkLst>
        </pc:spChg>
        <pc:spChg chg="mod">
          <ac:chgData name="Aleksandar Matovic" userId="S::amc18003@student.mdh.se::e58e9d40-32e3-4171-bbd5-983415c49f51" providerId="AD" clId="Web-{59C4440F-5ED1-4546-9D82-1F16CED57FFE}" dt="2018-10-17T21:26:28.911" v="8" actId="14100"/>
          <ac:spMkLst>
            <pc:docMk/>
            <pc:sldMk cId="109652283" sldId="270"/>
            <ac:spMk id="4" creationId="{DA018914-5596-4FF1-87B6-64BF18A73C97}"/>
          </ac:spMkLst>
        </pc:spChg>
        <pc:picChg chg="add del mod">
          <ac:chgData name="Aleksandar Matovic" userId="S::amc18003@student.mdh.se::e58e9d40-32e3-4171-bbd5-983415c49f51" providerId="AD" clId="Web-{59C4440F-5ED1-4546-9D82-1F16CED57FFE}" dt="2018-10-17T21:40:22.457" v="55"/>
          <ac:picMkLst>
            <pc:docMk/>
            <pc:sldMk cId="109652283" sldId="270"/>
            <ac:picMk id="5" creationId="{59F09E3A-89E0-482F-B8F4-D4A419B781AC}"/>
          </ac:picMkLst>
        </pc:picChg>
      </pc:sldChg>
    </pc:docChg>
  </pc:docChgLst>
  <pc:docChgLst>
    <pc:chgData name="Cristian Capozucco" userId="S::cco18001@student.mdh.se::c4bc8584-4a9c-4ea1-ad2e-d5558672c34a" providerId="AD" clId="Web-{3D14F882-19FE-4D6B-9B76-158344BE5C28}"/>
    <pc:docChg chg="modSld">
      <pc:chgData name="Cristian Capozucco" userId="S::cco18001@student.mdh.se::c4bc8584-4a9c-4ea1-ad2e-d5558672c34a" providerId="AD" clId="Web-{3D14F882-19FE-4D6B-9B76-158344BE5C28}" dt="2018-10-17T12:30:49.759" v="363" actId="20577"/>
      <pc:docMkLst>
        <pc:docMk/>
      </pc:docMkLst>
      <pc:sldChg chg="modSp">
        <pc:chgData name="Cristian Capozucco" userId="S::cco18001@student.mdh.se::c4bc8584-4a9c-4ea1-ad2e-d5558672c34a" providerId="AD" clId="Web-{3D14F882-19FE-4D6B-9B76-158344BE5C28}" dt="2018-10-17T12:22:29.634" v="70" actId="20577"/>
        <pc:sldMkLst>
          <pc:docMk/>
          <pc:sldMk cId="1365472032" sldId="256"/>
        </pc:sldMkLst>
        <pc:spChg chg="mod">
          <ac:chgData name="Cristian Capozucco" userId="S::cco18001@student.mdh.se::c4bc8584-4a9c-4ea1-ad2e-d5558672c34a" providerId="AD" clId="Web-{3D14F882-19FE-4D6B-9B76-158344BE5C28}" dt="2018-10-17T12:22:11.836" v="51" actId="20577"/>
          <ac:spMkLst>
            <pc:docMk/>
            <pc:sldMk cId="1365472032" sldId="256"/>
            <ac:spMk id="6" creationId="{00000000-0000-0000-0000-000000000000}"/>
          </ac:spMkLst>
        </pc:spChg>
        <pc:spChg chg="mod">
          <ac:chgData name="Cristian Capozucco" userId="S::cco18001@student.mdh.se::c4bc8584-4a9c-4ea1-ad2e-d5558672c34a" providerId="AD" clId="Web-{3D14F882-19FE-4D6B-9B76-158344BE5C28}" dt="2018-10-17T12:22:29.634" v="70" actId="20577"/>
          <ac:spMkLst>
            <pc:docMk/>
            <pc:sldMk cId="1365472032" sldId="256"/>
            <ac:spMk id="7" creationId="{00000000-0000-0000-0000-000000000000}"/>
          </ac:spMkLst>
        </pc:spChg>
      </pc:sldChg>
      <pc:sldChg chg="addSp delSp modSp mod modClrScheme chgLayout">
        <pc:chgData name="Cristian Capozucco" userId="S::cco18001@student.mdh.se::c4bc8584-4a9c-4ea1-ad2e-d5558672c34a" providerId="AD" clId="Web-{3D14F882-19FE-4D6B-9B76-158344BE5C28}" dt="2018-10-17T12:30:49.759" v="362" actId="20577"/>
        <pc:sldMkLst>
          <pc:docMk/>
          <pc:sldMk cId="418284591" sldId="257"/>
        </pc:sldMkLst>
        <pc:spChg chg="mod ord">
          <ac:chgData name="Cristian Capozucco" userId="S::cco18001@student.mdh.se::c4bc8584-4a9c-4ea1-ad2e-d5558672c34a" providerId="AD" clId="Web-{3D14F882-19FE-4D6B-9B76-158344BE5C28}" dt="2018-10-17T12:26:07.203" v="99"/>
          <ac:spMkLst>
            <pc:docMk/>
            <pc:sldMk cId="418284591" sldId="257"/>
            <ac:spMk id="2" creationId="{00000000-0000-0000-0000-000000000000}"/>
          </ac:spMkLst>
        </pc:spChg>
        <pc:spChg chg="del mod">
          <ac:chgData name="Cristian Capozucco" userId="S::cco18001@student.mdh.se::c4bc8584-4a9c-4ea1-ad2e-d5558672c34a" providerId="AD" clId="Web-{3D14F882-19FE-4D6B-9B76-158344BE5C28}" dt="2018-10-17T12:25:24.905" v="92"/>
          <ac:spMkLst>
            <pc:docMk/>
            <pc:sldMk cId="418284591" sldId="257"/>
            <ac:spMk id="3" creationId="{00000000-0000-0000-0000-000000000000}"/>
          </ac:spMkLst>
        </pc:spChg>
        <pc:spChg chg="mod ord">
          <ac:chgData name="Cristian Capozucco" userId="S::cco18001@student.mdh.se::c4bc8584-4a9c-4ea1-ad2e-d5558672c34a" providerId="AD" clId="Web-{3D14F882-19FE-4D6B-9B76-158344BE5C28}" dt="2018-10-17T12:26:07.203" v="99"/>
          <ac:spMkLst>
            <pc:docMk/>
            <pc:sldMk cId="418284591" sldId="257"/>
            <ac:spMk id="6" creationId="{00000000-0000-0000-0000-000000000000}"/>
          </ac:spMkLst>
        </pc:spChg>
        <pc:spChg chg="add mod">
          <ac:chgData name="Cristian Capozucco" userId="S::cco18001@student.mdh.se::c4bc8584-4a9c-4ea1-ad2e-d5558672c34a" providerId="AD" clId="Web-{3D14F882-19FE-4D6B-9B76-158344BE5C28}" dt="2018-10-17T12:30:49.759" v="362" actId="20577"/>
          <ac:spMkLst>
            <pc:docMk/>
            <pc:sldMk cId="418284591" sldId="257"/>
            <ac:spMk id="7" creationId="{52841894-0B32-4BF5-BA9C-966A553CA748}"/>
          </ac:spMkLst>
        </pc:spChg>
        <pc:picChg chg="add mod">
          <ac:chgData name="Cristian Capozucco" userId="S::cco18001@student.mdh.se::c4bc8584-4a9c-4ea1-ad2e-d5558672c34a" providerId="AD" clId="Web-{3D14F882-19FE-4D6B-9B76-158344BE5C28}" dt="2018-10-17T12:27:04.064" v="106" actId="1076"/>
          <ac:picMkLst>
            <pc:docMk/>
            <pc:sldMk cId="418284591" sldId="257"/>
            <ac:picMk id="4" creationId="{0177F7EC-D879-4E33-8A4E-ED667D621545}"/>
          </ac:picMkLst>
        </pc:picChg>
      </pc:sldChg>
    </pc:docChg>
  </pc:docChgLst>
  <pc:docChgLst>
    <pc:chgData name="Cristian Capozucco" userId="S::cco18001@student.mdh.se::c4bc8584-4a9c-4ea1-ad2e-d5558672c34a" providerId="AD" clId="Web-{8F53A716-23AA-480E-BD34-72222C91FCCE}"/>
    <pc:docChg chg="addSld delSld modSld">
      <pc:chgData name="Cristian Capozucco" userId="S::cco18001@student.mdh.se::c4bc8584-4a9c-4ea1-ad2e-d5558672c34a" providerId="AD" clId="Web-{8F53A716-23AA-480E-BD34-72222C91FCCE}" dt="2018-10-18T07:37:50.934" v="96"/>
      <pc:docMkLst>
        <pc:docMk/>
      </pc:docMkLst>
      <pc:sldChg chg="addSp modSp">
        <pc:chgData name="Cristian Capozucco" userId="S::cco18001@student.mdh.se::c4bc8584-4a9c-4ea1-ad2e-d5558672c34a" providerId="AD" clId="Web-{8F53A716-23AA-480E-BD34-72222C91FCCE}" dt="2018-10-18T07:36:57.371" v="92" actId="20577"/>
        <pc:sldMkLst>
          <pc:docMk/>
          <pc:sldMk cId="3197505913" sldId="259"/>
        </pc:sldMkLst>
        <pc:spChg chg="mod">
          <ac:chgData name="Cristian Capozucco" userId="S::cco18001@student.mdh.se::c4bc8584-4a9c-4ea1-ad2e-d5558672c34a" providerId="AD" clId="Web-{8F53A716-23AA-480E-BD34-72222C91FCCE}" dt="2018-10-18T07:33:29.419" v="23" actId="20577"/>
          <ac:spMkLst>
            <pc:docMk/>
            <pc:sldMk cId="3197505913" sldId="259"/>
            <ac:spMk id="2" creationId="{00000000-0000-0000-0000-000000000000}"/>
          </ac:spMkLst>
        </pc:spChg>
        <pc:spChg chg="mod">
          <ac:chgData name="Cristian Capozucco" userId="S::cco18001@student.mdh.se::c4bc8584-4a9c-4ea1-ad2e-d5558672c34a" providerId="AD" clId="Web-{8F53A716-23AA-480E-BD34-72222C91FCCE}" dt="2018-10-18T07:36:57.371" v="92" actId="20577"/>
          <ac:spMkLst>
            <pc:docMk/>
            <pc:sldMk cId="3197505913" sldId="259"/>
            <ac:spMk id="4" creationId="{00000000-0000-0000-0000-000000000000}"/>
          </ac:spMkLst>
        </pc:spChg>
        <pc:picChg chg="add mod">
          <ac:chgData name="Cristian Capozucco" userId="S::cco18001@student.mdh.se::c4bc8584-4a9c-4ea1-ad2e-d5558672c34a" providerId="AD" clId="Web-{8F53A716-23AA-480E-BD34-72222C91FCCE}" dt="2018-10-18T07:34:03.339" v="31" actId="1076"/>
          <ac:picMkLst>
            <pc:docMk/>
            <pc:sldMk cId="3197505913" sldId="259"/>
            <ac:picMk id="5" creationId="{B57D6C92-E77F-4900-BB0A-44941484607C}"/>
          </ac:picMkLst>
        </pc:picChg>
      </pc:sldChg>
      <pc:sldChg chg="modSp">
        <pc:chgData name="Cristian Capozucco" userId="S::cco18001@student.mdh.se::c4bc8584-4a9c-4ea1-ad2e-d5558672c34a" providerId="AD" clId="Web-{8F53A716-23AA-480E-BD34-72222C91FCCE}" dt="2018-10-18T07:35:09.245" v="79" actId="1076"/>
        <pc:sldMkLst>
          <pc:docMk/>
          <pc:sldMk cId="1846452602" sldId="263"/>
        </pc:sldMkLst>
        <pc:picChg chg="mod">
          <ac:chgData name="Cristian Capozucco" userId="S::cco18001@student.mdh.se::c4bc8584-4a9c-4ea1-ad2e-d5558672c34a" providerId="AD" clId="Web-{8F53A716-23AA-480E-BD34-72222C91FCCE}" dt="2018-10-18T07:35:09.245" v="79" actId="1076"/>
          <ac:picMkLst>
            <pc:docMk/>
            <pc:sldMk cId="1846452602" sldId="263"/>
            <ac:picMk id="9" creationId="{015C1E04-5209-4077-A4CD-50290DDC2F7B}"/>
          </ac:picMkLst>
        </pc:picChg>
      </pc:sldChg>
      <pc:sldChg chg="add replId">
        <pc:chgData name="Cristian Capozucco" userId="S::cco18001@student.mdh.se::c4bc8584-4a9c-4ea1-ad2e-d5558672c34a" providerId="AD" clId="Web-{8F53A716-23AA-480E-BD34-72222C91FCCE}" dt="2018-10-18T07:32:19.151" v="2"/>
        <pc:sldMkLst>
          <pc:docMk/>
          <pc:sldMk cId="698556369" sldId="280"/>
        </pc:sldMkLst>
      </pc:sldChg>
      <pc:sldChg chg="new del">
        <pc:chgData name="Cristian Capozucco" userId="S::cco18001@student.mdh.se::c4bc8584-4a9c-4ea1-ad2e-d5558672c34a" providerId="AD" clId="Web-{8F53A716-23AA-480E-BD34-72222C91FCCE}" dt="2018-10-18T07:32:16.776" v="1"/>
        <pc:sldMkLst>
          <pc:docMk/>
          <pc:sldMk cId="2873934326" sldId="280"/>
        </pc:sldMkLst>
      </pc:sldChg>
      <pc:sldChg chg="new del">
        <pc:chgData name="Cristian Capozucco" userId="S::cco18001@student.mdh.se::c4bc8584-4a9c-4ea1-ad2e-d5558672c34a" providerId="AD" clId="Web-{8F53A716-23AA-480E-BD34-72222C91FCCE}" dt="2018-10-18T07:37:50.934" v="96"/>
        <pc:sldMkLst>
          <pc:docMk/>
          <pc:sldMk cId="1097606597" sldId="281"/>
        </pc:sldMkLst>
      </pc:sldChg>
      <pc:sldChg chg="add del replId">
        <pc:chgData name="Cristian Capozucco" userId="S::cco18001@student.mdh.se::c4bc8584-4a9c-4ea1-ad2e-d5558672c34a" providerId="AD" clId="Web-{8F53A716-23AA-480E-BD34-72222C91FCCE}" dt="2018-10-18T07:32:47.541" v="4"/>
        <pc:sldMkLst>
          <pc:docMk/>
          <pc:sldMk cId="3841731228" sldId="281"/>
        </pc:sldMkLst>
      </pc:sldChg>
    </pc:docChg>
  </pc:docChgLst>
  <pc:docChgLst>
    <pc:chgData name="Aleksandar Matovic" userId="e58e9d40-32e3-4171-bbd5-983415c49f51" providerId="ADAL" clId="{624F0A37-ADDE-4EC6-B01E-2C55C4F2A229}"/>
    <pc:docChg chg="custSel addSld modSld">
      <pc:chgData name="Aleksandar Matovic" userId="e58e9d40-32e3-4171-bbd5-983415c49f51" providerId="ADAL" clId="{624F0A37-ADDE-4EC6-B01E-2C55C4F2A229}" dt="2018-10-18T08:05:53.464" v="330" actId="1076"/>
      <pc:docMkLst>
        <pc:docMk/>
      </pc:docMkLst>
      <pc:sldChg chg="modSp modAnim">
        <pc:chgData name="Aleksandar Matovic" userId="e58e9d40-32e3-4171-bbd5-983415c49f51" providerId="ADAL" clId="{624F0A37-ADDE-4EC6-B01E-2C55C4F2A229}" dt="2018-10-17T22:11:57.758" v="23" actId="1076"/>
        <pc:sldMkLst>
          <pc:docMk/>
          <pc:sldMk cId="109652283" sldId="270"/>
        </pc:sldMkLst>
        <pc:spChg chg="mod">
          <ac:chgData name="Aleksandar Matovic" userId="e58e9d40-32e3-4171-bbd5-983415c49f51" providerId="ADAL" clId="{624F0A37-ADDE-4EC6-B01E-2C55C4F2A229}" dt="2018-10-17T22:11:57.758" v="23" actId="1076"/>
          <ac:spMkLst>
            <pc:docMk/>
            <pc:sldMk cId="109652283" sldId="270"/>
            <ac:spMk id="2" creationId="{CA3DFA79-D872-4F75-BCB7-2F540D3AE6D1}"/>
          </ac:spMkLst>
        </pc:spChg>
      </pc:sldChg>
      <pc:sldChg chg="addSp delSp modSp add">
        <pc:chgData name="Aleksandar Matovic" userId="e58e9d40-32e3-4171-bbd5-983415c49f51" providerId="ADAL" clId="{624F0A37-ADDE-4EC6-B01E-2C55C4F2A229}" dt="2018-10-18T08:05:53.464" v="330" actId="1076"/>
        <pc:sldMkLst>
          <pc:docMk/>
          <pc:sldMk cId="831685588" sldId="276"/>
        </pc:sldMkLst>
        <pc:spChg chg="del">
          <ac:chgData name="Aleksandar Matovic" userId="e58e9d40-32e3-4171-bbd5-983415c49f51" providerId="ADAL" clId="{624F0A37-ADDE-4EC6-B01E-2C55C4F2A229}" dt="2018-10-17T22:15:21.677" v="72" actId="478"/>
          <ac:spMkLst>
            <pc:docMk/>
            <pc:sldMk cId="831685588" sldId="276"/>
            <ac:spMk id="2" creationId="{BDCD6B9A-DC89-4DC3-902A-B95047EE8B40}"/>
          </ac:spMkLst>
        </pc:spChg>
        <pc:spChg chg="mod">
          <ac:chgData name="Aleksandar Matovic" userId="e58e9d40-32e3-4171-bbd5-983415c49f51" providerId="ADAL" clId="{624F0A37-ADDE-4EC6-B01E-2C55C4F2A229}" dt="2018-10-17T22:28:07.921" v="132" actId="1076"/>
          <ac:spMkLst>
            <pc:docMk/>
            <pc:sldMk cId="831685588" sldId="276"/>
            <ac:spMk id="4" creationId="{4E311D12-DCDB-47DD-B501-1E3AD9456AEB}"/>
          </ac:spMkLst>
        </pc:spChg>
        <pc:picChg chg="add del mod">
          <ac:chgData name="Aleksandar Matovic" userId="e58e9d40-32e3-4171-bbd5-983415c49f51" providerId="ADAL" clId="{624F0A37-ADDE-4EC6-B01E-2C55C4F2A229}" dt="2018-10-18T07:59:25.560" v="289" actId="478"/>
          <ac:picMkLst>
            <pc:docMk/>
            <pc:sldMk cId="831685588" sldId="276"/>
            <ac:picMk id="5" creationId="{CB0A048C-C731-4BE5-B08D-E3FBB50FFAE5}"/>
          </ac:picMkLst>
        </pc:picChg>
        <pc:picChg chg="add del mod modCrop">
          <ac:chgData name="Aleksandar Matovic" userId="e58e9d40-32e3-4171-bbd5-983415c49f51" providerId="ADAL" clId="{624F0A37-ADDE-4EC6-B01E-2C55C4F2A229}" dt="2018-10-18T07:58:32.611" v="287" actId="478"/>
          <ac:picMkLst>
            <pc:docMk/>
            <pc:sldMk cId="831685588" sldId="276"/>
            <ac:picMk id="6" creationId="{998CF47C-43E6-4D04-BD3C-13ED888D7E61}"/>
          </ac:picMkLst>
        </pc:picChg>
        <pc:picChg chg="add mod">
          <ac:chgData name="Aleksandar Matovic" userId="e58e9d40-32e3-4171-bbd5-983415c49f51" providerId="ADAL" clId="{624F0A37-ADDE-4EC6-B01E-2C55C4F2A229}" dt="2018-10-18T08:05:53.464" v="330" actId="1076"/>
          <ac:picMkLst>
            <pc:docMk/>
            <pc:sldMk cId="831685588" sldId="276"/>
            <ac:picMk id="8" creationId="{DC81EFF6-C9BD-496C-94EE-B2EC5A51BDAA}"/>
          </ac:picMkLst>
        </pc:picChg>
      </pc:sldChg>
      <pc:sldChg chg="addSp delSp modSp add">
        <pc:chgData name="Aleksandar Matovic" userId="e58e9d40-32e3-4171-bbd5-983415c49f51" providerId="ADAL" clId="{624F0A37-ADDE-4EC6-B01E-2C55C4F2A229}" dt="2018-10-18T08:05:50.366" v="329" actId="1076"/>
        <pc:sldMkLst>
          <pc:docMk/>
          <pc:sldMk cId="82594108" sldId="277"/>
        </pc:sldMkLst>
        <pc:spChg chg="del">
          <ac:chgData name="Aleksandar Matovic" userId="e58e9d40-32e3-4171-bbd5-983415c49f51" providerId="ADAL" clId="{624F0A37-ADDE-4EC6-B01E-2C55C4F2A229}" dt="2018-10-17T22:28:53.048" v="154" actId="478"/>
          <ac:spMkLst>
            <pc:docMk/>
            <pc:sldMk cId="82594108" sldId="277"/>
            <ac:spMk id="2" creationId="{0380C84B-87ED-41FE-96DD-B74750BA9429}"/>
          </ac:spMkLst>
        </pc:spChg>
        <pc:spChg chg="mod">
          <ac:chgData name="Aleksandar Matovic" userId="e58e9d40-32e3-4171-bbd5-983415c49f51" providerId="ADAL" clId="{624F0A37-ADDE-4EC6-B01E-2C55C4F2A229}" dt="2018-10-17T22:34:33.961" v="161" actId="2710"/>
          <ac:spMkLst>
            <pc:docMk/>
            <pc:sldMk cId="82594108" sldId="277"/>
            <ac:spMk id="4" creationId="{1566DCA6-6766-451D-9DCA-D2C53AE8E768}"/>
          </ac:spMkLst>
        </pc:spChg>
        <pc:picChg chg="add mod">
          <ac:chgData name="Aleksandar Matovic" userId="e58e9d40-32e3-4171-bbd5-983415c49f51" providerId="ADAL" clId="{624F0A37-ADDE-4EC6-B01E-2C55C4F2A229}" dt="2018-10-18T08:05:50.366" v="329" actId="1076"/>
          <ac:picMkLst>
            <pc:docMk/>
            <pc:sldMk cId="82594108" sldId="277"/>
            <ac:picMk id="5" creationId="{4A783A8D-5F50-454B-A998-0BCA7B906C9E}"/>
          </ac:picMkLst>
        </pc:picChg>
        <pc:picChg chg="add del mod modCrop">
          <ac:chgData name="Aleksandar Matovic" userId="e58e9d40-32e3-4171-bbd5-983415c49f51" providerId="ADAL" clId="{624F0A37-ADDE-4EC6-B01E-2C55C4F2A229}" dt="2018-10-18T08:03:28.584" v="297" actId="478"/>
          <ac:picMkLst>
            <pc:docMk/>
            <pc:sldMk cId="82594108" sldId="277"/>
            <ac:picMk id="6" creationId="{913D2056-59DF-4878-90C8-5CC9945B1272}"/>
          </ac:picMkLst>
        </pc:picChg>
      </pc:sldChg>
      <pc:sldChg chg="addSp delSp modSp add">
        <pc:chgData name="Aleksandar Matovic" userId="e58e9d40-32e3-4171-bbd5-983415c49f51" providerId="ADAL" clId="{624F0A37-ADDE-4EC6-B01E-2C55C4F2A229}" dt="2018-10-18T08:05:45.715" v="326" actId="1076"/>
        <pc:sldMkLst>
          <pc:docMk/>
          <pc:sldMk cId="2368254927" sldId="278"/>
        </pc:sldMkLst>
        <pc:spChg chg="del">
          <ac:chgData name="Aleksandar Matovic" userId="e58e9d40-32e3-4171-bbd5-983415c49f51" providerId="ADAL" clId="{624F0A37-ADDE-4EC6-B01E-2C55C4F2A229}" dt="2018-10-17T23:29:32.396" v="200" actId="478"/>
          <ac:spMkLst>
            <pc:docMk/>
            <pc:sldMk cId="2368254927" sldId="278"/>
            <ac:spMk id="2" creationId="{69BBEB1C-BA53-41F0-97CE-DAE73D0C8134}"/>
          </ac:spMkLst>
        </pc:spChg>
        <pc:spChg chg="mod">
          <ac:chgData name="Aleksandar Matovic" userId="e58e9d40-32e3-4171-bbd5-983415c49f51" providerId="ADAL" clId="{624F0A37-ADDE-4EC6-B01E-2C55C4F2A229}" dt="2018-10-17T23:31:16.308" v="248" actId="20577"/>
          <ac:spMkLst>
            <pc:docMk/>
            <pc:sldMk cId="2368254927" sldId="278"/>
            <ac:spMk id="4" creationId="{3F24F6E9-57FC-4192-A9E0-BB147D1CDE4C}"/>
          </ac:spMkLst>
        </pc:spChg>
        <pc:picChg chg="add mod">
          <ac:chgData name="Aleksandar Matovic" userId="e58e9d40-32e3-4171-bbd5-983415c49f51" providerId="ADAL" clId="{624F0A37-ADDE-4EC6-B01E-2C55C4F2A229}" dt="2018-10-18T08:05:45.715" v="326" actId="1076"/>
          <ac:picMkLst>
            <pc:docMk/>
            <pc:sldMk cId="2368254927" sldId="278"/>
            <ac:picMk id="5" creationId="{A684EF76-DFF1-4E8E-B717-71C6D1923287}"/>
          </ac:picMkLst>
        </pc:picChg>
        <pc:picChg chg="add del mod modCrop">
          <ac:chgData name="Aleksandar Matovic" userId="e58e9d40-32e3-4171-bbd5-983415c49f51" providerId="ADAL" clId="{624F0A37-ADDE-4EC6-B01E-2C55C4F2A229}" dt="2018-10-18T08:03:50.590" v="303" actId="478"/>
          <ac:picMkLst>
            <pc:docMk/>
            <pc:sldMk cId="2368254927" sldId="278"/>
            <ac:picMk id="6" creationId="{9586EA4C-75C0-4D4E-A493-D627B44B2521}"/>
          </ac:picMkLst>
        </pc:picChg>
      </pc:sldChg>
      <pc:sldChg chg="addSp delSp modSp add">
        <pc:chgData name="Aleksandar Matovic" userId="e58e9d40-32e3-4171-bbd5-983415c49f51" providerId="ADAL" clId="{624F0A37-ADDE-4EC6-B01E-2C55C4F2A229}" dt="2018-10-18T08:05:42.391" v="325" actId="1076"/>
        <pc:sldMkLst>
          <pc:docMk/>
          <pc:sldMk cId="1140328402" sldId="279"/>
        </pc:sldMkLst>
        <pc:spChg chg="del">
          <ac:chgData name="Aleksandar Matovic" userId="e58e9d40-32e3-4171-bbd5-983415c49f51" providerId="ADAL" clId="{624F0A37-ADDE-4EC6-B01E-2C55C4F2A229}" dt="2018-10-17T23:31:49.281" v="255" actId="478"/>
          <ac:spMkLst>
            <pc:docMk/>
            <pc:sldMk cId="1140328402" sldId="279"/>
            <ac:spMk id="2" creationId="{50BFA185-A10E-4DB8-8E1E-BD3733546A09}"/>
          </ac:spMkLst>
        </pc:spChg>
        <pc:spChg chg="mod">
          <ac:chgData name="Aleksandar Matovic" userId="e58e9d40-32e3-4171-bbd5-983415c49f51" providerId="ADAL" clId="{624F0A37-ADDE-4EC6-B01E-2C55C4F2A229}" dt="2018-10-17T23:40:39.863" v="286" actId="20577"/>
          <ac:spMkLst>
            <pc:docMk/>
            <pc:sldMk cId="1140328402" sldId="279"/>
            <ac:spMk id="4" creationId="{A222B3B8-3E61-461E-8443-F2A6DFFF9FEC}"/>
          </ac:spMkLst>
        </pc:spChg>
        <pc:picChg chg="add mod">
          <ac:chgData name="Aleksandar Matovic" userId="e58e9d40-32e3-4171-bbd5-983415c49f51" providerId="ADAL" clId="{624F0A37-ADDE-4EC6-B01E-2C55C4F2A229}" dt="2018-10-18T08:05:42.391" v="325" actId="1076"/>
          <ac:picMkLst>
            <pc:docMk/>
            <pc:sldMk cId="1140328402" sldId="279"/>
            <ac:picMk id="5" creationId="{67DDD2FC-5C7D-4897-9551-A0591D27DCF7}"/>
          </ac:picMkLst>
        </pc:picChg>
        <pc:picChg chg="add del mod modCrop">
          <ac:chgData name="Aleksandar Matovic" userId="e58e9d40-32e3-4171-bbd5-983415c49f51" providerId="ADAL" clId="{624F0A37-ADDE-4EC6-B01E-2C55C4F2A229}" dt="2018-10-18T08:04:14.518" v="311" actId="478"/>
          <ac:picMkLst>
            <pc:docMk/>
            <pc:sldMk cId="1140328402" sldId="279"/>
            <ac:picMk id="6" creationId="{F84BC53E-DC21-4C54-859A-99599117F519}"/>
          </ac:picMkLst>
        </pc:picChg>
      </pc:sldChg>
    </pc:docChg>
  </pc:docChgLst>
  <pc:docChgLst>
    <pc:chgData name="Bastien Delbouys" userId="S::bds18002@student.mdh.se::bd00e1b1-de21-4a58-9f48-315acb855e95" providerId="AD" clId="Web-{C5DD9DDE-90FF-4C67-83DC-D5567E649DE3}"/>
    <pc:docChg chg="addSld modSld">
      <pc:chgData name="Bastien Delbouys" userId="S::bds18002@student.mdh.se::bd00e1b1-de21-4a58-9f48-315acb855e95" providerId="AD" clId="Web-{C5DD9DDE-90FF-4C67-83DC-D5567E649DE3}" dt="2018-10-17T21:31:11.556" v="26" actId="20577"/>
      <pc:docMkLst>
        <pc:docMk/>
      </pc:docMkLst>
      <pc:sldChg chg="modSp new">
        <pc:chgData name="Bastien Delbouys" userId="S::bds18002@student.mdh.se::bd00e1b1-de21-4a58-9f48-315acb855e95" providerId="AD" clId="Web-{C5DD9DDE-90FF-4C67-83DC-D5567E649DE3}" dt="2018-10-17T21:31:11.025" v="24" actId="20577"/>
        <pc:sldMkLst>
          <pc:docMk/>
          <pc:sldMk cId="3037438443" sldId="273"/>
        </pc:sldMkLst>
        <pc:spChg chg="mod">
          <ac:chgData name="Bastien Delbouys" userId="S::bds18002@student.mdh.se::bd00e1b1-de21-4a58-9f48-315acb855e95" providerId="AD" clId="Web-{C5DD9DDE-90FF-4C67-83DC-D5567E649DE3}" dt="2018-10-17T21:31:11.025" v="24" actId="20577"/>
          <ac:spMkLst>
            <pc:docMk/>
            <pc:sldMk cId="3037438443" sldId="273"/>
            <ac:spMk id="4" creationId="{54FD2866-10CA-47E9-9AE3-B16F3CDF474A}"/>
          </ac:spMkLst>
        </pc:spChg>
      </pc:sldChg>
    </pc:docChg>
  </pc:docChgLst>
  <pc:docChgLst>
    <pc:chgData name="Cristian Capozucco" userId="S::cco18001@student.mdh.se::c4bc8584-4a9c-4ea1-ad2e-d5558672c34a" providerId="AD" clId="Web-{FDDC129E-48BA-4B54-9526-FA5753455DDF}"/>
    <pc:docChg chg="addSld delSld modSld sldOrd">
      <pc:chgData name="Cristian Capozucco" userId="S::cco18001@student.mdh.se::c4bc8584-4a9c-4ea1-ad2e-d5558672c34a" providerId="AD" clId="Web-{FDDC129E-48BA-4B54-9526-FA5753455DDF}" dt="2018-10-17T20:02:46.703" v="61"/>
      <pc:docMkLst>
        <pc:docMk/>
      </pc:docMkLst>
      <pc:sldChg chg="ord">
        <pc:chgData name="Cristian Capozucco" userId="S::cco18001@student.mdh.se::c4bc8584-4a9c-4ea1-ad2e-d5558672c34a" providerId="AD" clId="Web-{FDDC129E-48BA-4B54-9526-FA5753455DDF}" dt="2018-10-17T20:02:11.921" v="46"/>
        <pc:sldMkLst>
          <pc:docMk/>
          <pc:sldMk cId="1191727229" sldId="258"/>
        </pc:sldMkLst>
      </pc:sldChg>
      <pc:sldChg chg="addSp delSp modSp new del">
        <pc:chgData name="Cristian Capozucco" userId="S::cco18001@student.mdh.se::c4bc8584-4a9c-4ea1-ad2e-d5558672c34a" providerId="AD" clId="Web-{FDDC129E-48BA-4B54-9526-FA5753455DDF}" dt="2018-10-17T20:02:46.703" v="61"/>
        <pc:sldMkLst>
          <pc:docMk/>
          <pc:sldMk cId="1303292858" sldId="271"/>
        </pc:sldMkLst>
        <pc:spChg chg="del mod">
          <ac:chgData name="Cristian Capozucco" userId="S::cco18001@student.mdh.se::c4bc8584-4a9c-4ea1-ad2e-d5558672c34a" providerId="AD" clId="Web-{FDDC129E-48BA-4B54-9526-FA5753455DDF}" dt="2018-10-17T20:02:31.859" v="51"/>
          <ac:spMkLst>
            <pc:docMk/>
            <pc:sldMk cId="1303292858" sldId="271"/>
            <ac:spMk id="2" creationId="{B0C3962B-B0DB-4927-9C40-6A9E60C2603C}"/>
          </ac:spMkLst>
        </pc:spChg>
        <pc:spChg chg="del mod">
          <ac:chgData name="Cristian Capozucco" userId="S::cco18001@student.mdh.se::c4bc8584-4a9c-4ea1-ad2e-d5558672c34a" providerId="AD" clId="Web-{FDDC129E-48BA-4B54-9526-FA5753455DDF}" dt="2018-10-17T20:02:31.843" v="50"/>
          <ac:spMkLst>
            <pc:docMk/>
            <pc:sldMk cId="1303292858" sldId="271"/>
            <ac:spMk id="4" creationId="{2101F79D-F9DC-4CA0-9537-90C5B3F6E28D}"/>
          </ac:spMkLst>
        </pc:spChg>
        <pc:spChg chg="add mod">
          <ac:chgData name="Cristian Capozucco" userId="S::cco18001@student.mdh.se::c4bc8584-4a9c-4ea1-ad2e-d5558672c34a" providerId="AD" clId="Web-{FDDC129E-48BA-4B54-9526-FA5753455DDF}" dt="2018-10-17T20:02:31.843" v="50"/>
          <ac:spMkLst>
            <pc:docMk/>
            <pc:sldMk cId="1303292858" sldId="271"/>
            <ac:spMk id="6" creationId="{E86839C8-9BD0-4908-A7B3-6845A1A83601}"/>
          </ac:spMkLst>
        </pc:spChg>
        <pc:spChg chg="add mod">
          <ac:chgData name="Cristian Capozucco" userId="S::cco18001@student.mdh.se::c4bc8584-4a9c-4ea1-ad2e-d5558672c34a" providerId="AD" clId="Web-{FDDC129E-48BA-4B54-9526-FA5753455DDF}" dt="2018-10-17T20:02:31.859" v="51"/>
          <ac:spMkLst>
            <pc:docMk/>
            <pc:sldMk cId="1303292858" sldId="271"/>
            <ac:spMk id="8" creationId="{03DB9818-AB1A-4646-AFF0-3792AE3994F6}"/>
          </ac:spMkLst>
        </pc:spChg>
      </pc:sldChg>
      <pc:sldChg chg="addSp delSp modSp add replId">
        <pc:chgData name="Cristian Capozucco" userId="S::cco18001@student.mdh.se::c4bc8584-4a9c-4ea1-ad2e-d5558672c34a" providerId="AD" clId="Web-{FDDC129E-48BA-4B54-9526-FA5753455DDF}" dt="2018-10-17T20:02:40.031" v="60"/>
        <pc:sldMkLst>
          <pc:docMk/>
          <pc:sldMk cId="2176958951" sldId="272"/>
        </pc:sldMkLst>
        <pc:spChg chg="del">
          <ac:chgData name="Cristian Capozucco" userId="S::cco18001@student.mdh.se::c4bc8584-4a9c-4ea1-ad2e-d5558672c34a" providerId="AD" clId="Web-{FDDC129E-48BA-4B54-9526-FA5753455DDF}" dt="2018-10-17T20:02:38.640" v="59"/>
          <ac:spMkLst>
            <pc:docMk/>
            <pc:sldMk cId="2176958951" sldId="272"/>
            <ac:spMk id="2" creationId="{CA3DFA79-D872-4F75-BCB7-2F540D3AE6D1}"/>
          </ac:spMkLst>
        </pc:spChg>
        <pc:spChg chg="del mod">
          <ac:chgData name="Cristian Capozucco" userId="S::cco18001@student.mdh.se::c4bc8584-4a9c-4ea1-ad2e-d5558672c34a" providerId="AD" clId="Web-{FDDC129E-48BA-4B54-9526-FA5753455DDF}" dt="2018-10-17T20:02:38.625" v="58"/>
          <ac:spMkLst>
            <pc:docMk/>
            <pc:sldMk cId="2176958951" sldId="272"/>
            <ac:spMk id="4" creationId="{DA018914-5596-4FF1-87B6-64BF18A73C97}"/>
          </ac:spMkLst>
        </pc:spChg>
        <pc:spChg chg="add">
          <ac:chgData name="Cristian Capozucco" userId="S::cco18001@student.mdh.se::c4bc8584-4a9c-4ea1-ad2e-d5558672c34a" providerId="AD" clId="Web-{FDDC129E-48BA-4B54-9526-FA5753455DDF}" dt="2018-10-17T20:02:40.031" v="60"/>
          <ac:spMkLst>
            <pc:docMk/>
            <pc:sldMk cId="2176958951" sldId="272"/>
            <ac:spMk id="5" creationId="{66068CC2-CFC1-44EA-B4E9-7CDAB6DB8789}"/>
          </ac:spMkLst>
        </pc:spChg>
        <pc:spChg chg="add">
          <ac:chgData name="Cristian Capozucco" userId="S::cco18001@student.mdh.se::c4bc8584-4a9c-4ea1-ad2e-d5558672c34a" providerId="AD" clId="Web-{FDDC129E-48BA-4B54-9526-FA5753455DDF}" dt="2018-10-17T20:02:40.031" v="60"/>
          <ac:spMkLst>
            <pc:docMk/>
            <pc:sldMk cId="2176958951" sldId="272"/>
            <ac:spMk id="6" creationId="{7C95E0D3-5AA5-41A6-8266-F9D5DF885AC1}"/>
          </ac:spMkLst>
        </pc:spChg>
      </pc:sldChg>
      <pc:sldChg chg="new del">
        <pc:chgData name="Cristian Capozucco" userId="S::cco18001@student.mdh.se::c4bc8584-4a9c-4ea1-ad2e-d5558672c34a" providerId="AD" clId="Web-{FDDC129E-48BA-4B54-9526-FA5753455DDF}" dt="2018-10-17T20:02:18.796" v="48"/>
        <pc:sldMkLst>
          <pc:docMk/>
          <pc:sldMk cId="2959384236" sldId="272"/>
        </pc:sldMkLst>
      </pc:sldChg>
    </pc:docChg>
  </pc:docChgLst>
  <pc:docChgLst>
    <pc:chgData name="Aleksandar Matovic" userId="S::amc18003@student.mdh.se::e58e9d40-32e3-4171-bbd5-983415c49f51" providerId="AD" clId="Web-{71D96566-B240-4F8E-BBDF-46F052812933}"/>
    <pc:docChg chg="addSld modSld">
      <pc:chgData name="Aleksandar Matovic" userId="S::amc18003@student.mdh.se::e58e9d40-32e3-4171-bbd5-983415c49f51" providerId="AD" clId="Web-{71D96566-B240-4F8E-BBDF-46F052812933}" dt="2018-10-17T19:10:20.479" v="5" actId="20577"/>
      <pc:docMkLst>
        <pc:docMk/>
      </pc:docMkLst>
      <pc:sldChg chg="modSp new">
        <pc:chgData name="Aleksandar Matovic" userId="S::amc18003@student.mdh.se::e58e9d40-32e3-4171-bbd5-983415c49f51" providerId="AD" clId="Web-{71D96566-B240-4F8E-BBDF-46F052812933}" dt="2018-10-17T19:10:17.588" v="3" actId="20577"/>
        <pc:sldMkLst>
          <pc:docMk/>
          <pc:sldMk cId="109652283" sldId="270"/>
        </pc:sldMkLst>
        <pc:spChg chg="mod">
          <ac:chgData name="Aleksandar Matovic" userId="S::amc18003@student.mdh.se::e58e9d40-32e3-4171-bbd5-983415c49f51" providerId="AD" clId="Web-{71D96566-B240-4F8E-BBDF-46F052812933}" dt="2018-10-17T19:10:17.588" v="3" actId="20577"/>
          <ac:spMkLst>
            <pc:docMk/>
            <pc:sldMk cId="109652283" sldId="270"/>
            <ac:spMk id="4" creationId="{DA018914-5596-4FF1-87B6-64BF18A73C97}"/>
          </ac:spMkLst>
        </pc:spChg>
      </pc:sldChg>
    </pc:docChg>
  </pc:docChgLst>
  <pc:docChgLst>
    <pc:chgData name="Cristian Capozucco" userId="S::cco18001@student.mdh.se::c4bc8584-4a9c-4ea1-ad2e-d5558672c34a" providerId="AD" clId="Web-{4A05A860-4FDA-4573-83C1-5A7EB3BB901B}"/>
    <pc:docChg chg="modSld">
      <pc:chgData name="Cristian Capozucco" userId="S::cco18001@student.mdh.se::c4bc8584-4a9c-4ea1-ad2e-d5558672c34a" providerId="AD" clId="Web-{4A05A860-4FDA-4573-83C1-5A7EB3BB901B}" dt="2018-10-17T12:54:19.634" v="5" actId="1076"/>
      <pc:docMkLst>
        <pc:docMk/>
      </pc:docMkLst>
      <pc:sldChg chg="addSp modSp">
        <pc:chgData name="Cristian Capozucco" userId="S::cco18001@student.mdh.se::c4bc8584-4a9c-4ea1-ad2e-d5558672c34a" providerId="AD" clId="Web-{4A05A860-4FDA-4573-83C1-5A7EB3BB901B}" dt="2018-10-17T12:54:19.634" v="5" actId="1076"/>
        <pc:sldMkLst>
          <pc:docMk/>
          <pc:sldMk cId="3809576940" sldId="261"/>
        </pc:sldMkLst>
        <pc:picChg chg="add mod">
          <ac:chgData name="Cristian Capozucco" userId="S::cco18001@student.mdh.se::c4bc8584-4a9c-4ea1-ad2e-d5558672c34a" providerId="AD" clId="Web-{4A05A860-4FDA-4573-83C1-5A7EB3BB901B}" dt="2018-10-17T12:54:19.634" v="5" actId="1076"/>
          <ac:picMkLst>
            <pc:docMk/>
            <pc:sldMk cId="3809576940" sldId="261"/>
            <ac:picMk id="4" creationId="{E3A9BB91-5528-4377-87BC-D564598202DE}"/>
          </ac:picMkLst>
        </pc:picChg>
      </pc:sldChg>
    </pc:docChg>
  </pc:docChgLst>
  <pc:docChgLst>
    <pc:chgData name="Vladimir Djukanovic" userId="531fee88-bd9b-4ddf-92c3-017dce769294" providerId="ADAL" clId="{63FBD6CA-B6A7-4D06-8329-F0320082AF44}"/>
    <pc:docChg chg="undo redo custSel addSld modSld sldOrd">
      <pc:chgData name="Vladimir Djukanovic" userId="531fee88-bd9b-4ddf-92c3-017dce769294" providerId="ADAL" clId="{63FBD6CA-B6A7-4D06-8329-F0320082AF44}" dt="2018-10-18T06:44:18.706" v="1483" actId="5793"/>
      <pc:docMkLst>
        <pc:docMk/>
      </pc:docMkLst>
      <pc:sldChg chg="addSp delSp modSp">
        <pc:chgData name="Vladimir Djukanovic" userId="531fee88-bd9b-4ddf-92c3-017dce769294" providerId="ADAL" clId="{63FBD6CA-B6A7-4D06-8329-F0320082AF44}" dt="2018-10-18T06:04:21.006" v="1224" actId="27636"/>
        <pc:sldMkLst>
          <pc:docMk/>
          <pc:sldMk cId="418284591" sldId="257"/>
        </pc:sldMkLst>
        <pc:spChg chg="mod">
          <ac:chgData name="Vladimir Djukanovic" userId="531fee88-bd9b-4ddf-92c3-017dce769294" providerId="ADAL" clId="{63FBD6CA-B6A7-4D06-8329-F0320082AF44}" dt="2018-10-17T16:16:21.115" v="209" actId="20577"/>
          <ac:spMkLst>
            <pc:docMk/>
            <pc:sldMk cId="418284591" sldId="257"/>
            <ac:spMk id="2" creationId="{00000000-0000-0000-0000-000000000000}"/>
          </ac:spMkLst>
        </pc:spChg>
        <pc:spChg chg="del">
          <ac:chgData name="Vladimir Djukanovic" userId="531fee88-bd9b-4ddf-92c3-017dce769294" providerId="ADAL" clId="{63FBD6CA-B6A7-4D06-8329-F0320082AF44}" dt="2018-10-18T06:03:27.008" v="1154" actId="478"/>
          <ac:spMkLst>
            <pc:docMk/>
            <pc:sldMk cId="418284591" sldId="257"/>
            <ac:spMk id="7" creationId="{52841894-0B32-4BF5-BA9C-966A553CA748}"/>
          </ac:spMkLst>
        </pc:spChg>
        <pc:spChg chg="add mod">
          <ac:chgData name="Vladimir Djukanovic" userId="531fee88-bd9b-4ddf-92c3-017dce769294" providerId="ADAL" clId="{63FBD6CA-B6A7-4D06-8329-F0320082AF44}" dt="2018-10-18T06:04:21.006" v="1224" actId="27636"/>
          <ac:spMkLst>
            <pc:docMk/>
            <pc:sldMk cId="418284591" sldId="257"/>
            <ac:spMk id="8" creationId="{758C0CDF-086B-493E-9E1B-8562715C8B1E}"/>
          </ac:spMkLst>
        </pc:spChg>
      </pc:sldChg>
      <pc:sldChg chg="addSp delSp modSp ord">
        <pc:chgData name="Vladimir Djukanovic" userId="531fee88-bd9b-4ddf-92c3-017dce769294" providerId="ADAL" clId="{63FBD6CA-B6A7-4D06-8329-F0320082AF44}" dt="2018-10-17T16:17:05.141" v="210"/>
        <pc:sldMkLst>
          <pc:docMk/>
          <pc:sldMk cId="1191727229" sldId="258"/>
        </pc:sldMkLst>
        <pc:spChg chg="add mod">
          <ac:chgData name="Vladimir Djukanovic" userId="531fee88-bd9b-4ddf-92c3-017dce769294" providerId="ADAL" clId="{63FBD6CA-B6A7-4D06-8329-F0320082AF44}" dt="2018-10-17T16:15:58.244" v="202" actId="20577"/>
          <ac:spMkLst>
            <pc:docMk/>
            <pc:sldMk cId="1191727229" sldId="258"/>
            <ac:spMk id="3" creationId="{C11C37DF-5732-4165-8E98-FE6C36B2E59A}"/>
          </ac:spMkLst>
        </pc:spChg>
        <pc:spChg chg="del mod">
          <ac:chgData name="Vladimir Djukanovic" userId="531fee88-bd9b-4ddf-92c3-017dce769294" providerId="ADAL" clId="{63FBD6CA-B6A7-4D06-8329-F0320082AF44}" dt="2018-10-17T16:14:46.080" v="155" actId="478"/>
          <ac:spMkLst>
            <pc:docMk/>
            <pc:sldMk cId="1191727229" sldId="258"/>
            <ac:spMk id="4" creationId="{00000000-0000-0000-0000-000000000000}"/>
          </ac:spMkLst>
        </pc:spChg>
        <pc:picChg chg="del">
          <ac:chgData name="Vladimir Djukanovic" userId="531fee88-bd9b-4ddf-92c3-017dce769294" providerId="ADAL" clId="{63FBD6CA-B6A7-4D06-8329-F0320082AF44}" dt="2018-10-17T16:13:33.067" v="129" actId="478"/>
          <ac:picMkLst>
            <pc:docMk/>
            <pc:sldMk cId="1191727229" sldId="258"/>
            <ac:picMk id="6" creationId="{00000000-0000-0000-0000-000000000000}"/>
          </ac:picMkLst>
        </pc:picChg>
        <pc:picChg chg="del">
          <ac:chgData name="Vladimir Djukanovic" userId="531fee88-bd9b-4ddf-92c3-017dce769294" providerId="ADAL" clId="{63FBD6CA-B6A7-4D06-8329-F0320082AF44}" dt="2018-10-17T16:13:34.800" v="130" actId="478"/>
          <ac:picMkLst>
            <pc:docMk/>
            <pc:sldMk cId="1191727229" sldId="258"/>
            <ac:picMk id="7" creationId="{00000000-0000-0000-0000-000000000000}"/>
          </ac:picMkLst>
        </pc:picChg>
        <pc:picChg chg="add mod">
          <ac:chgData name="Vladimir Djukanovic" userId="531fee88-bd9b-4ddf-92c3-017dce769294" providerId="ADAL" clId="{63FBD6CA-B6A7-4D06-8329-F0320082AF44}" dt="2018-10-17T16:14:58.461" v="158" actId="1076"/>
          <ac:picMkLst>
            <pc:docMk/>
            <pc:sldMk cId="1191727229" sldId="258"/>
            <ac:picMk id="1026" creationId="{EBAC4C1B-7811-46ED-B6DD-8A62FA39142D}"/>
          </ac:picMkLst>
        </pc:picChg>
      </pc:sldChg>
      <pc:sldChg chg="modSp">
        <pc:chgData name="Vladimir Djukanovic" userId="531fee88-bd9b-4ddf-92c3-017dce769294" providerId="ADAL" clId="{63FBD6CA-B6A7-4D06-8329-F0320082AF44}" dt="2018-10-17T16:41:12.801" v="601" actId="20577"/>
        <pc:sldMkLst>
          <pc:docMk/>
          <pc:sldMk cId="3197505913" sldId="259"/>
        </pc:sldMkLst>
        <pc:spChg chg="mod">
          <ac:chgData name="Vladimir Djukanovic" userId="531fee88-bd9b-4ddf-92c3-017dce769294" providerId="ADAL" clId="{63FBD6CA-B6A7-4D06-8329-F0320082AF44}" dt="2018-10-17T16:17:14.425" v="214" actId="14100"/>
          <ac:spMkLst>
            <pc:docMk/>
            <pc:sldMk cId="3197505913" sldId="259"/>
            <ac:spMk id="2" creationId="{00000000-0000-0000-0000-000000000000}"/>
          </ac:spMkLst>
        </pc:spChg>
        <pc:spChg chg="mod">
          <ac:chgData name="Vladimir Djukanovic" userId="531fee88-bd9b-4ddf-92c3-017dce769294" providerId="ADAL" clId="{63FBD6CA-B6A7-4D06-8329-F0320082AF44}" dt="2018-10-17T16:41:12.801" v="601" actId="20577"/>
          <ac:spMkLst>
            <pc:docMk/>
            <pc:sldMk cId="3197505913" sldId="259"/>
            <ac:spMk id="4" creationId="{00000000-0000-0000-0000-000000000000}"/>
          </ac:spMkLst>
        </pc:spChg>
      </pc:sldChg>
      <pc:sldChg chg="modSp add">
        <pc:chgData name="Vladimir Djukanovic" userId="531fee88-bd9b-4ddf-92c3-017dce769294" providerId="ADAL" clId="{63FBD6CA-B6A7-4D06-8329-F0320082AF44}" dt="2018-10-18T06:06:28.825" v="1300" actId="20577"/>
        <pc:sldMkLst>
          <pc:docMk/>
          <pc:sldMk cId="4283166906" sldId="262"/>
        </pc:sldMkLst>
        <pc:spChg chg="mod">
          <ac:chgData name="Vladimir Djukanovic" userId="531fee88-bd9b-4ddf-92c3-017dce769294" providerId="ADAL" clId="{63FBD6CA-B6A7-4D06-8329-F0320082AF44}" dt="2018-10-18T06:06:28.825" v="1300" actId="20577"/>
          <ac:spMkLst>
            <pc:docMk/>
            <pc:sldMk cId="4283166906" sldId="262"/>
            <ac:spMk id="2" creationId="{96A51413-AE88-4C8A-8014-E6FEE027D9BF}"/>
          </ac:spMkLst>
        </pc:spChg>
        <pc:spChg chg="mod">
          <ac:chgData name="Vladimir Djukanovic" userId="531fee88-bd9b-4ddf-92c3-017dce769294" providerId="ADAL" clId="{63FBD6CA-B6A7-4D06-8329-F0320082AF44}" dt="2018-10-17T16:05:47.441" v="9" actId="20577"/>
          <ac:spMkLst>
            <pc:docMk/>
            <pc:sldMk cId="4283166906" sldId="262"/>
            <ac:spMk id="4" creationId="{840DA2A7-A5E0-41A1-A9F8-6B7C5A550135}"/>
          </ac:spMkLst>
        </pc:spChg>
      </pc:sldChg>
      <pc:sldChg chg="addSp delSp modSp add">
        <pc:chgData name="Vladimir Djukanovic" userId="531fee88-bd9b-4ddf-92c3-017dce769294" providerId="ADAL" clId="{63FBD6CA-B6A7-4D06-8329-F0320082AF44}" dt="2018-10-17T16:58:13.066" v="830" actId="20577"/>
        <pc:sldMkLst>
          <pc:docMk/>
          <pc:sldMk cId="1846452602" sldId="263"/>
        </pc:sldMkLst>
        <pc:spChg chg="mod">
          <ac:chgData name="Vladimir Djukanovic" userId="531fee88-bd9b-4ddf-92c3-017dce769294" providerId="ADAL" clId="{63FBD6CA-B6A7-4D06-8329-F0320082AF44}" dt="2018-10-17T16:40:59.274" v="583" actId="20577"/>
          <ac:spMkLst>
            <pc:docMk/>
            <pc:sldMk cId="1846452602" sldId="263"/>
            <ac:spMk id="2" creationId="{00000000-0000-0000-0000-000000000000}"/>
          </ac:spMkLst>
        </pc:spChg>
        <pc:spChg chg="del">
          <ac:chgData name="Vladimir Djukanovic" userId="531fee88-bd9b-4ddf-92c3-017dce769294" providerId="ADAL" clId="{63FBD6CA-B6A7-4D06-8329-F0320082AF44}" dt="2018-10-17T16:17:48.838" v="216" actId="478"/>
          <ac:spMkLst>
            <pc:docMk/>
            <pc:sldMk cId="1846452602" sldId="263"/>
            <ac:spMk id="4" creationId="{00000000-0000-0000-0000-000000000000}"/>
          </ac:spMkLst>
        </pc:spChg>
        <pc:spChg chg="add mod">
          <ac:chgData name="Vladimir Djukanovic" userId="531fee88-bd9b-4ddf-92c3-017dce769294" providerId="ADAL" clId="{63FBD6CA-B6A7-4D06-8329-F0320082AF44}" dt="2018-10-17T16:58:13.066" v="830" actId="20577"/>
          <ac:spMkLst>
            <pc:docMk/>
            <pc:sldMk cId="1846452602" sldId="263"/>
            <ac:spMk id="6" creationId="{9604A27C-B520-4735-8D4C-AB99841CF3A0}"/>
          </ac:spMkLst>
        </pc:spChg>
        <pc:picChg chg="add del mod">
          <ac:chgData name="Vladimir Djukanovic" userId="531fee88-bd9b-4ddf-92c3-017dce769294" providerId="ADAL" clId="{63FBD6CA-B6A7-4D06-8329-F0320082AF44}" dt="2018-10-17T16:45:27.989" v="604" actId="478"/>
          <ac:picMkLst>
            <pc:docMk/>
            <pc:sldMk cId="1846452602" sldId="263"/>
            <ac:picMk id="7" creationId="{F2AA5726-E32F-4F3B-84D9-614F35FC18EE}"/>
          </ac:picMkLst>
        </pc:picChg>
        <pc:picChg chg="add mod">
          <ac:chgData name="Vladimir Djukanovic" userId="531fee88-bd9b-4ddf-92c3-017dce769294" providerId="ADAL" clId="{63FBD6CA-B6A7-4D06-8329-F0320082AF44}" dt="2018-10-17T16:52:52.081" v="628" actId="1076"/>
          <ac:picMkLst>
            <pc:docMk/>
            <pc:sldMk cId="1846452602" sldId="263"/>
            <ac:picMk id="9" creationId="{015C1E04-5209-4077-A4CD-50290DDC2F7B}"/>
          </ac:picMkLst>
        </pc:picChg>
      </pc:sldChg>
      <pc:sldChg chg="add ord">
        <pc:chgData name="Vladimir Djukanovic" userId="531fee88-bd9b-4ddf-92c3-017dce769294" providerId="ADAL" clId="{63FBD6CA-B6A7-4D06-8329-F0320082AF44}" dt="2018-10-17T16:19:04.804" v="224"/>
        <pc:sldMkLst>
          <pc:docMk/>
          <pc:sldMk cId="1202474144" sldId="264"/>
        </pc:sldMkLst>
      </pc:sldChg>
      <pc:sldChg chg="addSp modSp add">
        <pc:chgData name="Vladimir Djukanovic" userId="531fee88-bd9b-4ddf-92c3-017dce769294" providerId="ADAL" clId="{63FBD6CA-B6A7-4D06-8329-F0320082AF44}" dt="2018-10-17T17:19:41.737" v="963" actId="14100"/>
        <pc:sldMkLst>
          <pc:docMk/>
          <pc:sldMk cId="3535269384" sldId="265"/>
        </pc:sldMkLst>
        <pc:spChg chg="mod">
          <ac:chgData name="Vladimir Djukanovic" userId="531fee88-bd9b-4ddf-92c3-017dce769294" providerId="ADAL" clId="{63FBD6CA-B6A7-4D06-8329-F0320082AF44}" dt="2018-10-17T16:36:55.441" v="485" actId="20577"/>
          <ac:spMkLst>
            <pc:docMk/>
            <pc:sldMk cId="3535269384" sldId="265"/>
            <ac:spMk id="2" creationId="{00000000-0000-0000-0000-000000000000}"/>
          </ac:spMkLst>
        </pc:spChg>
        <pc:spChg chg="mod">
          <ac:chgData name="Vladimir Djukanovic" userId="531fee88-bd9b-4ddf-92c3-017dce769294" providerId="ADAL" clId="{63FBD6CA-B6A7-4D06-8329-F0320082AF44}" dt="2018-10-17T17:19:08.097" v="960" actId="1038"/>
          <ac:spMkLst>
            <pc:docMk/>
            <pc:sldMk cId="3535269384" sldId="265"/>
            <ac:spMk id="4" creationId="{00000000-0000-0000-0000-000000000000}"/>
          </ac:spMkLst>
        </pc:spChg>
        <pc:picChg chg="add mod">
          <ac:chgData name="Vladimir Djukanovic" userId="531fee88-bd9b-4ddf-92c3-017dce769294" providerId="ADAL" clId="{63FBD6CA-B6A7-4D06-8329-F0320082AF44}" dt="2018-10-17T17:19:41.737" v="963" actId="14100"/>
          <ac:picMkLst>
            <pc:docMk/>
            <pc:sldMk cId="3535269384" sldId="265"/>
            <ac:picMk id="5" creationId="{3BB9A0FF-7538-425B-8424-C29257D95F9E}"/>
          </ac:picMkLst>
        </pc:picChg>
      </pc:sldChg>
      <pc:sldChg chg="addSp delSp modSp add modNotesTx">
        <pc:chgData name="Vladimir Djukanovic" userId="531fee88-bd9b-4ddf-92c3-017dce769294" providerId="ADAL" clId="{63FBD6CA-B6A7-4D06-8329-F0320082AF44}" dt="2018-10-18T06:16:10.321" v="1440" actId="20577"/>
        <pc:sldMkLst>
          <pc:docMk/>
          <pc:sldMk cId="1609964489" sldId="266"/>
        </pc:sldMkLst>
        <pc:spChg chg="mod">
          <ac:chgData name="Vladimir Djukanovic" userId="531fee88-bd9b-4ddf-92c3-017dce769294" providerId="ADAL" clId="{63FBD6CA-B6A7-4D06-8329-F0320082AF44}" dt="2018-10-17T16:36:31.971" v="481" actId="20577"/>
          <ac:spMkLst>
            <pc:docMk/>
            <pc:sldMk cId="1609964489" sldId="266"/>
            <ac:spMk id="2" creationId="{00000000-0000-0000-0000-000000000000}"/>
          </ac:spMkLst>
        </pc:spChg>
        <pc:spChg chg="mod">
          <ac:chgData name="Vladimir Djukanovic" userId="531fee88-bd9b-4ddf-92c3-017dce769294" providerId="ADAL" clId="{63FBD6CA-B6A7-4D06-8329-F0320082AF44}" dt="2018-10-17T17:19:19.830" v="961" actId="1076"/>
          <ac:spMkLst>
            <pc:docMk/>
            <pc:sldMk cId="1609964489" sldId="266"/>
            <ac:spMk id="4" creationId="{00000000-0000-0000-0000-000000000000}"/>
          </ac:spMkLst>
        </pc:spChg>
        <pc:picChg chg="add del mod">
          <ac:chgData name="Vladimir Djukanovic" userId="531fee88-bd9b-4ddf-92c3-017dce769294" providerId="ADAL" clId="{63FBD6CA-B6A7-4D06-8329-F0320082AF44}" dt="2018-10-17T19:35:09.222" v="1094" actId="478"/>
          <ac:picMkLst>
            <pc:docMk/>
            <pc:sldMk cId="1609964489" sldId="266"/>
            <ac:picMk id="5" creationId="{8782A478-6215-4A0B-BAF8-BB6329A2C356}"/>
          </ac:picMkLst>
        </pc:picChg>
        <pc:picChg chg="add mod">
          <ac:chgData name="Vladimir Djukanovic" userId="531fee88-bd9b-4ddf-92c3-017dce769294" providerId="ADAL" clId="{63FBD6CA-B6A7-4D06-8329-F0320082AF44}" dt="2018-10-17T19:35:15.170" v="1096" actId="14100"/>
          <ac:picMkLst>
            <pc:docMk/>
            <pc:sldMk cId="1609964489" sldId="266"/>
            <ac:picMk id="6" creationId="{1655C601-3291-4727-B54D-3300921D61EC}"/>
          </ac:picMkLst>
        </pc:picChg>
      </pc:sldChg>
      <pc:sldChg chg="addSp delSp modSp add">
        <pc:chgData name="Vladimir Djukanovic" userId="531fee88-bd9b-4ddf-92c3-017dce769294" providerId="ADAL" clId="{63FBD6CA-B6A7-4D06-8329-F0320082AF44}" dt="2018-10-17T16:58:20.862" v="850" actId="20577"/>
        <pc:sldMkLst>
          <pc:docMk/>
          <pc:sldMk cId="1064826665" sldId="267"/>
        </pc:sldMkLst>
        <pc:spChg chg="mod">
          <ac:chgData name="Vladimir Djukanovic" userId="531fee88-bd9b-4ddf-92c3-017dce769294" providerId="ADAL" clId="{63FBD6CA-B6A7-4D06-8329-F0320082AF44}" dt="2018-10-17T16:58:20.862" v="850" actId="20577"/>
          <ac:spMkLst>
            <pc:docMk/>
            <pc:sldMk cId="1064826665" sldId="267"/>
            <ac:spMk id="6" creationId="{9604A27C-B520-4735-8D4C-AB99841CF3A0}"/>
          </ac:spMkLst>
        </pc:spChg>
        <pc:picChg chg="add mod">
          <ac:chgData name="Vladimir Djukanovic" userId="531fee88-bd9b-4ddf-92c3-017dce769294" providerId="ADAL" clId="{63FBD6CA-B6A7-4D06-8329-F0320082AF44}" dt="2018-10-17T16:57:51.270" v="810" actId="1076"/>
          <ac:picMkLst>
            <pc:docMk/>
            <pc:sldMk cId="1064826665" sldId="267"/>
            <ac:picMk id="7" creationId="{71741ABE-8424-4AE1-96AC-908A1563636C}"/>
          </ac:picMkLst>
        </pc:picChg>
        <pc:picChg chg="add del mod">
          <ac:chgData name="Vladimir Djukanovic" userId="531fee88-bd9b-4ddf-92c3-017dce769294" providerId="ADAL" clId="{63FBD6CA-B6A7-4D06-8329-F0320082AF44}" dt="2018-10-17T16:56:12.398" v="658"/>
          <ac:picMkLst>
            <pc:docMk/>
            <pc:sldMk cId="1064826665" sldId="267"/>
            <ac:picMk id="8" creationId="{891DF9A1-5C98-4667-9368-971EB85D075F}"/>
          </ac:picMkLst>
        </pc:picChg>
        <pc:picChg chg="del">
          <ac:chgData name="Vladimir Djukanovic" userId="531fee88-bd9b-4ddf-92c3-017dce769294" providerId="ADAL" clId="{63FBD6CA-B6A7-4D06-8329-F0320082AF44}" dt="2018-10-17T16:53:26.909" v="648" actId="478"/>
          <ac:picMkLst>
            <pc:docMk/>
            <pc:sldMk cId="1064826665" sldId="267"/>
            <ac:picMk id="9" creationId="{015C1E04-5209-4077-A4CD-50290DDC2F7B}"/>
          </ac:picMkLst>
        </pc:picChg>
      </pc:sldChg>
      <pc:sldChg chg="addSp delSp modSp add">
        <pc:chgData name="Vladimir Djukanovic" userId="531fee88-bd9b-4ddf-92c3-017dce769294" providerId="ADAL" clId="{63FBD6CA-B6A7-4D06-8329-F0320082AF44}" dt="2018-10-17T17:18:29.493" v="955" actId="14100"/>
        <pc:sldMkLst>
          <pc:docMk/>
          <pc:sldMk cId="2005373014" sldId="268"/>
        </pc:sldMkLst>
        <pc:spChg chg="mod">
          <ac:chgData name="Vladimir Djukanovic" userId="531fee88-bd9b-4ddf-92c3-017dce769294" providerId="ADAL" clId="{63FBD6CA-B6A7-4D06-8329-F0320082AF44}" dt="2018-10-17T17:14:59.037" v="954" actId="20577"/>
          <ac:spMkLst>
            <pc:docMk/>
            <pc:sldMk cId="2005373014" sldId="268"/>
            <ac:spMk id="6" creationId="{9604A27C-B520-4735-8D4C-AB99841CF3A0}"/>
          </ac:spMkLst>
        </pc:spChg>
        <pc:picChg chg="del">
          <ac:chgData name="Vladimir Djukanovic" userId="531fee88-bd9b-4ddf-92c3-017dce769294" providerId="ADAL" clId="{63FBD6CA-B6A7-4D06-8329-F0320082AF44}" dt="2018-10-17T16:56:24.956" v="663" actId="478"/>
          <ac:picMkLst>
            <pc:docMk/>
            <pc:sldMk cId="2005373014" sldId="268"/>
            <ac:picMk id="7" creationId="{71741ABE-8424-4AE1-96AC-908A1563636C}"/>
          </ac:picMkLst>
        </pc:picChg>
        <pc:picChg chg="add del mod">
          <ac:chgData name="Vladimir Djukanovic" userId="531fee88-bd9b-4ddf-92c3-017dce769294" providerId="ADAL" clId="{63FBD6CA-B6A7-4D06-8329-F0320082AF44}" dt="2018-10-17T17:14:32.463" v="887" actId="478"/>
          <ac:picMkLst>
            <pc:docMk/>
            <pc:sldMk cId="2005373014" sldId="268"/>
            <ac:picMk id="8" creationId="{CE63725A-34D5-409B-8E41-70F30D6B8747}"/>
          </ac:picMkLst>
        </pc:picChg>
        <pc:picChg chg="add mod">
          <ac:chgData name="Vladimir Djukanovic" userId="531fee88-bd9b-4ddf-92c3-017dce769294" providerId="ADAL" clId="{63FBD6CA-B6A7-4D06-8329-F0320082AF44}" dt="2018-10-17T17:18:29.493" v="955" actId="14100"/>
          <ac:picMkLst>
            <pc:docMk/>
            <pc:sldMk cId="2005373014" sldId="268"/>
            <ac:picMk id="9" creationId="{C7400BFA-8D7B-421C-8C8D-0C9F19104978}"/>
          </ac:picMkLst>
        </pc:picChg>
      </pc:sldChg>
      <pc:sldChg chg="addSp delSp modSp add">
        <pc:chgData name="Vladimir Djukanovic" userId="531fee88-bd9b-4ddf-92c3-017dce769294" providerId="ADAL" clId="{63FBD6CA-B6A7-4D06-8329-F0320082AF44}" dt="2018-10-18T06:44:18.706" v="1483" actId="5793"/>
        <pc:sldMkLst>
          <pc:docMk/>
          <pc:sldMk cId="3387143565" sldId="269"/>
        </pc:sldMkLst>
        <pc:spChg chg="mod">
          <ac:chgData name="Vladimir Djukanovic" userId="531fee88-bd9b-4ddf-92c3-017dce769294" providerId="ADAL" clId="{63FBD6CA-B6A7-4D06-8329-F0320082AF44}" dt="2018-10-17T17:49:32.300" v="1092"/>
          <ac:spMkLst>
            <pc:docMk/>
            <pc:sldMk cId="3387143565" sldId="269"/>
            <ac:spMk id="2" creationId="{00000000-0000-0000-0000-000000000000}"/>
          </ac:spMkLst>
        </pc:spChg>
        <pc:spChg chg="mod">
          <ac:chgData name="Vladimir Djukanovic" userId="531fee88-bd9b-4ddf-92c3-017dce769294" providerId="ADAL" clId="{63FBD6CA-B6A7-4D06-8329-F0320082AF44}" dt="2018-10-18T06:44:18.706" v="1483" actId="5793"/>
          <ac:spMkLst>
            <pc:docMk/>
            <pc:sldMk cId="3387143565" sldId="269"/>
            <ac:spMk id="6" creationId="{9604A27C-B520-4735-8D4C-AB99841CF3A0}"/>
          </ac:spMkLst>
        </pc:spChg>
        <pc:picChg chg="add del mod">
          <ac:chgData name="Vladimir Djukanovic" userId="531fee88-bd9b-4ddf-92c3-017dce769294" providerId="ADAL" clId="{63FBD6CA-B6A7-4D06-8329-F0320082AF44}" dt="2018-10-18T06:44:10.500" v="1479" actId="478"/>
          <ac:picMkLst>
            <pc:docMk/>
            <pc:sldMk cId="3387143565" sldId="269"/>
            <ac:picMk id="7" creationId="{2089FEC4-04CA-4C3D-B266-4E636C74361A}"/>
          </ac:picMkLst>
        </pc:picChg>
        <pc:picChg chg="del">
          <ac:chgData name="Vladimir Djukanovic" userId="531fee88-bd9b-4ddf-92c3-017dce769294" providerId="ADAL" clId="{63FBD6CA-B6A7-4D06-8329-F0320082AF44}" dt="2018-10-17T17:46:23.924" v="966" actId="478"/>
          <ac:picMkLst>
            <pc:docMk/>
            <pc:sldMk cId="3387143565" sldId="269"/>
            <ac:picMk id="9" creationId="{C7400BFA-8D7B-421C-8C8D-0C9F19104978}"/>
          </ac:picMkLst>
        </pc:picChg>
      </pc:sldChg>
      <pc:sldChg chg="addSp delSp modSp">
        <pc:chgData name="Vladimir Djukanovic" userId="531fee88-bd9b-4ddf-92c3-017dce769294" providerId="ADAL" clId="{63FBD6CA-B6A7-4D06-8329-F0320082AF44}" dt="2018-10-18T06:00:07.377" v="1115" actId="1076"/>
        <pc:sldMkLst>
          <pc:docMk/>
          <pc:sldMk cId="109652283" sldId="270"/>
        </pc:sldMkLst>
        <pc:spChg chg="mod">
          <ac:chgData name="Vladimir Djukanovic" userId="531fee88-bd9b-4ddf-92c3-017dce769294" providerId="ADAL" clId="{63FBD6CA-B6A7-4D06-8329-F0320082AF44}" dt="2018-10-18T06:00:07.377" v="1115" actId="1076"/>
          <ac:spMkLst>
            <pc:docMk/>
            <pc:sldMk cId="109652283" sldId="270"/>
            <ac:spMk id="2" creationId="{CA3DFA79-D872-4F75-BCB7-2F540D3AE6D1}"/>
          </ac:spMkLst>
        </pc:spChg>
        <pc:spChg chg="del">
          <ac:chgData name="Vladimir Djukanovic" userId="531fee88-bd9b-4ddf-92c3-017dce769294" providerId="ADAL" clId="{63FBD6CA-B6A7-4D06-8329-F0320082AF44}" dt="2018-10-18T05:59:24.829" v="1097" actId="478"/>
          <ac:spMkLst>
            <pc:docMk/>
            <pc:sldMk cId="109652283" sldId="270"/>
            <ac:spMk id="4" creationId="{DA018914-5596-4FF1-87B6-64BF18A73C97}"/>
          </ac:spMkLst>
        </pc:spChg>
        <pc:spChg chg="add del mod">
          <ac:chgData name="Vladimir Djukanovic" userId="531fee88-bd9b-4ddf-92c3-017dce769294" providerId="ADAL" clId="{63FBD6CA-B6A7-4D06-8329-F0320082AF44}" dt="2018-10-18T05:59:26.650" v="1098"/>
          <ac:spMkLst>
            <pc:docMk/>
            <pc:sldMk cId="109652283" sldId="270"/>
            <ac:spMk id="6" creationId="{A478C8DA-880C-4441-9A98-44A48048C42A}"/>
          </ac:spMkLst>
        </pc:spChg>
        <pc:spChg chg="add mod">
          <ac:chgData name="Vladimir Djukanovic" userId="531fee88-bd9b-4ddf-92c3-017dce769294" providerId="ADAL" clId="{63FBD6CA-B6A7-4D06-8329-F0320082AF44}" dt="2018-10-18T06:00:05.403" v="1114" actId="1035"/>
          <ac:spMkLst>
            <pc:docMk/>
            <pc:sldMk cId="109652283" sldId="270"/>
            <ac:spMk id="7" creationId="{ECBCB1BD-1DB4-4E67-BA90-22C518D79BE2}"/>
          </ac:spMkLst>
        </pc:spChg>
      </pc:sldChg>
      <pc:sldChg chg="modSp">
        <pc:chgData name="Vladimir Djukanovic" userId="531fee88-bd9b-4ddf-92c3-017dce769294" providerId="ADAL" clId="{63FBD6CA-B6A7-4D06-8329-F0320082AF44}" dt="2018-10-18T06:02:22.726" v="1116" actId="1076"/>
        <pc:sldMkLst>
          <pc:docMk/>
          <pc:sldMk cId="3037438443" sldId="273"/>
        </pc:sldMkLst>
        <pc:spChg chg="mod">
          <ac:chgData name="Vladimir Djukanovic" userId="531fee88-bd9b-4ddf-92c3-017dce769294" providerId="ADAL" clId="{63FBD6CA-B6A7-4D06-8329-F0320082AF44}" dt="2018-10-18T06:02:22.726" v="1116" actId="1076"/>
          <ac:spMkLst>
            <pc:docMk/>
            <pc:sldMk cId="3037438443" sldId="273"/>
            <ac:spMk id="4" creationId="{54FD2866-10CA-47E9-9AE3-B16F3CDF474A}"/>
          </ac:spMkLst>
        </pc:spChg>
      </pc:sldChg>
      <pc:sldChg chg="modSp">
        <pc:chgData name="Vladimir Djukanovic" userId="531fee88-bd9b-4ddf-92c3-017dce769294" providerId="ADAL" clId="{63FBD6CA-B6A7-4D06-8329-F0320082AF44}" dt="2018-10-18T06:12:01.377" v="1314" actId="1036"/>
        <pc:sldMkLst>
          <pc:docMk/>
          <pc:sldMk cId="831685588" sldId="276"/>
        </pc:sldMkLst>
        <pc:spChg chg="mod">
          <ac:chgData name="Vladimir Djukanovic" userId="531fee88-bd9b-4ddf-92c3-017dce769294" providerId="ADAL" clId="{63FBD6CA-B6A7-4D06-8329-F0320082AF44}" dt="2018-10-18T06:12:01.377" v="1314" actId="1036"/>
          <ac:spMkLst>
            <pc:docMk/>
            <pc:sldMk cId="831685588" sldId="276"/>
            <ac:spMk id="4" creationId="{4E311D12-DCDB-47DD-B501-1E3AD9456AEB}"/>
          </ac:spMkLst>
        </pc:spChg>
      </pc:sldChg>
      <pc:sldChg chg="modSp">
        <pc:chgData name="Vladimir Djukanovic" userId="531fee88-bd9b-4ddf-92c3-017dce769294" providerId="ADAL" clId="{63FBD6CA-B6A7-4D06-8329-F0320082AF44}" dt="2018-10-18T06:12:10.372" v="1315" actId="1076"/>
        <pc:sldMkLst>
          <pc:docMk/>
          <pc:sldMk cId="82594108" sldId="277"/>
        </pc:sldMkLst>
        <pc:spChg chg="mod">
          <ac:chgData name="Vladimir Djukanovic" userId="531fee88-bd9b-4ddf-92c3-017dce769294" providerId="ADAL" clId="{63FBD6CA-B6A7-4D06-8329-F0320082AF44}" dt="2018-10-18T06:12:10.372" v="1315" actId="1076"/>
          <ac:spMkLst>
            <pc:docMk/>
            <pc:sldMk cId="82594108" sldId="277"/>
            <ac:spMk id="4" creationId="{1566DCA6-6766-451D-9DCA-D2C53AE8E768}"/>
          </ac:spMkLst>
        </pc:spChg>
      </pc:sldChg>
      <pc:sldChg chg="addSp delSp modSp">
        <pc:chgData name="Vladimir Djukanovic" userId="531fee88-bd9b-4ddf-92c3-017dce769294" providerId="ADAL" clId="{63FBD6CA-B6A7-4D06-8329-F0320082AF44}" dt="2018-10-18T06:12:23.578" v="1316" actId="1076"/>
        <pc:sldMkLst>
          <pc:docMk/>
          <pc:sldMk cId="1140328402" sldId="279"/>
        </pc:sldMkLst>
        <pc:spChg chg="add del mod">
          <ac:chgData name="Vladimir Djukanovic" userId="531fee88-bd9b-4ddf-92c3-017dce769294" providerId="ADAL" clId="{63FBD6CA-B6A7-4D06-8329-F0320082AF44}" dt="2018-10-18T06:12:23.578" v="1316" actId="1076"/>
          <ac:spMkLst>
            <pc:docMk/>
            <pc:sldMk cId="1140328402" sldId="279"/>
            <ac:spMk id="4" creationId="{A222B3B8-3E61-461E-8443-F2A6DFFF9FEC}"/>
          </ac:spMkLst>
        </pc:spChg>
      </pc:sldChg>
    </pc:docChg>
  </pc:docChgLst>
  <pc:docChgLst>
    <pc:chgData name="Bastien Delbouys" userId="S::bds18002@student.mdh.se::bd00e1b1-de21-4a58-9f48-315acb855e95" providerId="AD" clId="Web-{8E4A1B51-C8B2-48BF-AAE9-D5FC7F51666F}"/>
    <pc:docChg chg="addSld modSld sldOrd">
      <pc:chgData name="Bastien Delbouys" userId="S::bds18002@student.mdh.se::bd00e1b1-de21-4a58-9f48-315acb855e95" providerId="AD" clId="Web-{8E4A1B51-C8B2-48BF-AAE9-D5FC7F51666F}" dt="2018-10-17T21:42:37.098" v="468" actId="20577"/>
      <pc:docMkLst>
        <pc:docMk/>
      </pc:docMkLst>
      <pc:sldChg chg="addSp modSp mod modClrScheme chgLayout">
        <pc:chgData name="Bastien Delbouys" userId="S::bds18002@student.mdh.se::bd00e1b1-de21-4a58-9f48-315acb855e95" providerId="AD" clId="Web-{8E4A1B51-C8B2-48BF-AAE9-D5FC7F51666F}" dt="2018-10-17T21:42:37.098" v="468" actId="20577"/>
        <pc:sldMkLst>
          <pc:docMk/>
          <pc:sldMk cId="3037438443" sldId="273"/>
        </pc:sldMkLst>
        <pc:spChg chg="mod ord">
          <ac:chgData name="Bastien Delbouys" userId="S::bds18002@student.mdh.se::bd00e1b1-de21-4a58-9f48-315acb855e95" providerId="AD" clId="Web-{8E4A1B51-C8B2-48BF-AAE9-D5FC7F51666F}" dt="2018-10-17T21:42:35.895" v="467" actId="20577"/>
          <ac:spMkLst>
            <pc:docMk/>
            <pc:sldMk cId="3037438443" sldId="273"/>
            <ac:spMk id="2" creationId="{75EDA378-6B07-4588-BF26-551A0C5B53F9}"/>
          </ac:spMkLst>
        </pc:spChg>
        <pc:spChg chg="mod ord">
          <ac:chgData name="Bastien Delbouys" userId="S::bds18002@student.mdh.se::bd00e1b1-de21-4a58-9f48-315acb855e95" providerId="AD" clId="Web-{8E4A1B51-C8B2-48BF-AAE9-D5FC7F51666F}" dt="2018-10-17T21:33:15.058" v="0"/>
          <ac:spMkLst>
            <pc:docMk/>
            <pc:sldMk cId="3037438443" sldId="273"/>
            <ac:spMk id="3" creationId="{1CDB8976-2053-4E42-AAD2-402A8E233B56}"/>
          </ac:spMkLst>
        </pc:spChg>
        <pc:spChg chg="mod ord">
          <ac:chgData name="Bastien Delbouys" userId="S::bds18002@student.mdh.se::bd00e1b1-de21-4a58-9f48-315acb855e95" providerId="AD" clId="Web-{8E4A1B51-C8B2-48BF-AAE9-D5FC7F51666F}" dt="2018-10-17T21:33:15.058" v="0"/>
          <ac:spMkLst>
            <pc:docMk/>
            <pc:sldMk cId="3037438443" sldId="273"/>
            <ac:spMk id="4" creationId="{54FD2866-10CA-47E9-9AE3-B16F3CDF474A}"/>
          </ac:spMkLst>
        </pc:spChg>
        <pc:spChg chg="add mod ord">
          <ac:chgData name="Bastien Delbouys" userId="S::bds18002@student.mdh.se::bd00e1b1-de21-4a58-9f48-315acb855e95" providerId="AD" clId="Web-{8E4A1B51-C8B2-48BF-AAE9-D5FC7F51666F}" dt="2018-10-17T21:41:25.098" v="406" actId="20577"/>
          <ac:spMkLst>
            <pc:docMk/>
            <pc:sldMk cId="3037438443" sldId="273"/>
            <ac:spMk id="5" creationId="{C7C65D9A-C953-410B-83B5-12027E5AF136}"/>
          </ac:spMkLst>
        </pc:spChg>
        <pc:spChg chg="add mod ord">
          <ac:chgData name="Bastien Delbouys" userId="S::bds18002@student.mdh.se::bd00e1b1-de21-4a58-9f48-315acb855e95" providerId="AD" clId="Web-{8E4A1B51-C8B2-48BF-AAE9-D5FC7F51666F}" dt="2018-10-17T21:42:37.098" v="468" actId="20577"/>
          <ac:spMkLst>
            <pc:docMk/>
            <pc:sldMk cId="3037438443" sldId="273"/>
            <ac:spMk id="6" creationId="{4AD95A6A-66D0-4CEF-9E94-338C30E496BF}"/>
          </ac:spMkLst>
        </pc:spChg>
        <pc:spChg chg="add mod ord">
          <ac:chgData name="Bastien Delbouys" userId="S::bds18002@student.mdh.se::bd00e1b1-de21-4a58-9f48-315acb855e95" providerId="AD" clId="Web-{8E4A1B51-C8B2-48BF-AAE9-D5FC7F51666F}" dt="2018-10-17T21:42:19.317" v="464" actId="20577"/>
          <ac:spMkLst>
            <pc:docMk/>
            <pc:sldMk cId="3037438443" sldId="273"/>
            <ac:spMk id="7" creationId="{64B69404-58E1-4752-9B38-7929B2A31151}"/>
          </ac:spMkLst>
        </pc:spChg>
      </pc:sldChg>
      <pc:sldChg chg="addSp delSp modSp new mod modClrScheme chgLayout">
        <pc:chgData name="Bastien Delbouys" userId="S::bds18002@student.mdh.se::bd00e1b1-de21-4a58-9f48-315acb855e95" providerId="AD" clId="Web-{8E4A1B51-C8B2-48BF-AAE9-D5FC7F51666F}" dt="2018-10-17T21:36:28.937" v="156" actId="1076"/>
        <pc:sldMkLst>
          <pc:docMk/>
          <pc:sldMk cId="1338769276" sldId="274"/>
        </pc:sldMkLst>
        <pc:spChg chg="mod ord">
          <ac:chgData name="Bastien Delbouys" userId="S::bds18002@student.mdh.se::bd00e1b1-de21-4a58-9f48-315acb855e95" providerId="AD" clId="Web-{8E4A1B51-C8B2-48BF-AAE9-D5FC7F51666F}" dt="2018-10-17T21:35:13.702" v="125"/>
          <ac:spMkLst>
            <pc:docMk/>
            <pc:sldMk cId="1338769276" sldId="274"/>
            <ac:spMk id="2" creationId="{4F5F5708-08E7-4705-AB20-59A0DB0325D8}"/>
          </ac:spMkLst>
        </pc:spChg>
        <pc:spChg chg="del">
          <ac:chgData name="Bastien Delbouys" userId="S::bds18002@student.mdh.se::bd00e1b1-de21-4a58-9f48-315acb855e95" providerId="AD" clId="Web-{8E4A1B51-C8B2-48BF-AAE9-D5FC7F51666F}" dt="2018-10-17T21:35:13.702" v="125"/>
          <ac:spMkLst>
            <pc:docMk/>
            <pc:sldMk cId="1338769276" sldId="274"/>
            <ac:spMk id="3" creationId="{83F96E75-AAFB-4DF9-BA3C-33A01BD322DD}"/>
          </ac:spMkLst>
        </pc:spChg>
        <pc:spChg chg="del">
          <ac:chgData name="Bastien Delbouys" userId="S::bds18002@student.mdh.se::bd00e1b1-de21-4a58-9f48-315acb855e95" providerId="AD" clId="Web-{8E4A1B51-C8B2-48BF-AAE9-D5FC7F51666F}" dt="2018-10-17T21:35:13.702" v="125"/>
          <ac:spMkLst>
            <pc:docMk/>
            <pc:sldMk cId="1338769276" sldId="274"/>
            <ac:spMk id="4" creationId="{FFE62070-3CE9-42E4-951B-BCE32FA6A49E}"/>
          </ac:spMkLst>
        </pc:spChg>
        <pc:spChg chg="del">
          <ac:chgData name="Bastien Delbouys" userId="S::bds18002@student.mdh.se::bd00e1b1-de21-4a58-9f48-315acb855e95" providerId="AD" clId="Web-{8E4A1B51-C8B2-48BF-AAE9-D5FC7F51666F}" dt="2018-10-17T21:35:13.702" v="125"/>
          <ac:spMkLst>
            <pc:docMk/>
            <pc:sldMk cId="1338769276" sldId="274"/>
            <ac:spMk id="5" creationId="{F008DC88-6B31-4FDA-B143-D21B99A89876}"/>
          </ac:spMkLst>
        </pc:spChg>
        <pc:spChg chg="mod ord">
          <ac:chgData name="Bastien Delbouys" userId="S::bds18002@student.mdh.se::bd00e1b1-de21-4a58-9f48-315acb855e95" providerId="AD" clId="Web-{8E4A1B51-C8B2-48BF-AAE9-D5FC7F51666F}" dt="2018-10-17T21:35:13.702" v="125"/>
          <ac:spMkLst>
            <pc:docMk/>
            <pc:sldMk cId="1338769276" sldId="274"/>
            <ac:spMk id="6" creationId="{CFA4CF25-58A1-46B1-AC92-4639BBE801C5}"/>
          </ac:spMkLst>
        </pc:spChg>
        <pc:spChg chg="mod ord">
          <ac:chgData name="Bastien Delbouys" userId="S::bds18002@student.mdh.se::bd00e1b1-de21-4a58-9f48-315acb855e95" providerId="AD" clId="Web-{8E4A1B51-C8B2-48BF-AAE9-D5FC7F51666F}" dt="2018-10-17T21:36:00.328" v="152" actId="20577"/>
          <ac:spMkLst>
            <pc:docMk/>
            <pc:sldMk cId="1338769276" sldId="274"/>
            <ac:spMk id="7" creationId="{0D560DD4-73FB-447A-81F6-39B9925957D2}"/>
          </ac:spMkLst>
        </pc:spChg>
        <pc:picChg chg="add mod">
          <ac:chgData name="Bastien Delbouys" userId="S::bds18002@student.mdh.se::bd00e1b1-de21-4a58-9f48-315acb855e95" providerId="AD" clId="Web-{8E4A1B51-C8B2-48BF-AAE9-D5FC7F51666F}" dt="2018-10-17T21:36:28.937" v="156" actId="1076"/>
          <ac:picMkLst>
            <pc:docMk/>
            <pc:sldMk cId="1338769276" sldId="274"/>
            <ac:picMk id="8" creationId="{0067A694-DF3B-44C7-B11A-B7412CA9E0DD}"/>
          </ac:picMkLst>
        </pc:picChg>
      </pc:sldChg>
      <pc:sldChg chg="addSp delSp modSp add ord replId">
        <pc:chgData name="Bastien Delbouys" userId="S::bds18002@student.mdh.se::bd00e1b1-de21-4a58-9f48-315acb855e95" providerId="AD" clId="Web-{8E4A1B51-C8B2-48BF-AAE9-D5FC7F51666F}" dt="2018-10-17T21:41:09.801" v="394"/>
        <pc:sldMkLst>
          <pc:docMk/>
          <pc:sldMk cId="1658721005" sldId="275"/>
        </pc:sldMkLst>
        <pc:spChg chg="mod">
          <ac:chgData name="Bastien Delbouys" userId="S::bds18002@student.mdh.se::bd00e1b1-de21-4a58-9f48-315acb855e95" providerId="AD" clId="Web-{8E4A1B51-C8B2-48BF-AAE9-D5FC7F51666F}" dt="2018-10-17T21:36:39.625" v="158" actId="20577"/>
          <ac:spMkLst>
            <pc:docMk/>
            <pc:sldMk cId="1658721005" sldId="275"/>
            <ac:spMk id="7" creationId="{0D560DD4-73FB-447A-81F6-39B9925957D2}"/>
          </ac:spMkLst>
        </pc:spChg>
        <pc:picChg chg="add mod">
          <ac:chgData name="Bastien Delbouys" userId="S::bds18002@student.mdh.se::bd00e1b1-de21-4a58-9f48-315acb855e95" providerId="AD" clId="Web-{8E4A1B51-C8B2-48BF-AAE9-D5FC7F51666F}" dt="2018-10-17T21:36:59.515" v="165" actId="1076"/>
          <ac:picMkLst>
            <pc:docMk/>
            <pc:sldMk cId="1658721005" sldId="275"/>
            <ac:picMk id="3" creationId="{2D8C81AD-8FF3-4570-B3AB-EBB51BFFB7CD}"/>
          </ac:picMkLst>
        </pc:picChg>
        <pc:picChg chg="del">
          <ac:chgData name="Bastien Delbouys" userId="S::bds18002@student.mdh.se::bd00e1b1-de21-4a58-9f48-315acb855e95" providerId="AD" clId="Web-{8E4A1B51-C8B2-48BF-AAE9-D5FC7F51666F}" dt="2018-10-17T21:36:46.484" v="162"/>
          <ac:picMkLst>
            <pc:docMk/>
            <pc:sldMk cId="1658721005" sldId="275"/>
            <ac:picMk id="8" creationId="{0067A694-DF3B-44C7-B11A-B7412CA9E0DD}"/>
          </ac:picMkLst>
        </pc:picChg>
      </pc:sldChg>
    </pc:docChg>
  </pc:docChgLst>
  <pc:docChgLst>
    <pc:chgData name="Cristian Capozucco" userId="S::cco18001@student.mdh.se::c4bc8584-4a9c-4ea1-ad2e-d5558672c34a" providerId="AD" clId="Web-{20A9C2D8-2A8D-4084-9AD2-11E45B8BBB79}"/>
    <pc:docChg chg="addSld modSld">
      <pc:chgData name="Cristian Capozucco" userId="S::cco18001@student.mdh.se::c4bc8584-4a9c-4ea1-ad2e-d5558672c34a" providerId="AD" clId="Web-{20A9C2D8-2A8D-4084-9AD2-11E45B8BBB79}" dt="2018-10-17T12:49:11.706" v="38" actId="20577"/>
      <pc:docMkLst>
        <pc:docMk/>
      </pc:docMkLst>
      <pc:sldChg chg="modSp new">
        <pc:chgData name="Cristian Capozucco" userId="S::cco18001@student.mdh.se::c4bc8584-4a9c-4ea1-ad2e-d5558672c34a" providerId="AD" clId="Web-{20A9C2D8-2A8D-4084-9AD2-11E45B8BBB79}" dt="2018-10-17T12:49:11.706" v="37" actId="20577"/>
        <pc:sldMkLst>
          <pc:docMk/>
          <pc:sldMk cId="3809576940" sldId="261"/>
        </pc:sldMkLst>
        <pc:spChg chg="mod">
          <ac:chgData name="Cristian Capozucco" userId="S::cco18001@student.mdh.se::c4bc8584-4a9c-4ea1-ad2e-d5558672c34a" providerId="AD" clId="Web-{20A9C2D8-2A8D-4084-9AD2-11E45B8BBB79}" dt="2018-10-17T12:49:11.706" v="37" actId="20577"/>
          <ac:spMkLst>
            <pc:docMk/>
            <pc:sldMk cId="3809576940" sldId="261"/>
            <ac:spMk id="3" creationId="{7001C690-927B-4312-BBDD-20D7E43CDC8F}"/>
          </ac:spMkLst>
        </pc:spChg>
      </pc:sldChg>
    </pc:docChg>
  </pc:docChgLst>
  <pc:docChgLst>
    <pc:chgData name="Bastien Delbouys" userId="S::bds18002@student.mdh.se::bd00e1b1-de21-4a58-9f48-315acb855e95" providerId="AD" clId="Web-{E077BC5E-0129-4CA4-A32E-66CEF32B30E3}"/>
    <pc:docChg chg="delSld">
      <pc:chgData name="Bastien Delbouys" userId="S::bds18002@student.mdh.se::bd00e1b1-de21-4a58-9f48-315acb855e95" providerId="AD" clId="Web-{E077BC5E-0129-4CA4-A32E-66CEF32B30E3}" dt="2018-10-17T17:12:42.589" v="1"/>
      <pc:docMkLst>
        <pc:docMk/>
      </pc:docMkLst>
      <pc:sldChg chg="del">
        <pc:chgData name="Bastien Delbouys" userId="S::bds18002@student.mdh.se::bd00e1b1-de21-4a58-9f48-315acb855e95" providerId="AD" clId="Web-{E077BC5E-0129-4CA4-A32E-66CEF32B30E3}" dt="2018-10-17T17:12:40.886" v="0"/>
        <pc:sldMkLst>
          <pc:docMk/>
          <pc:sldMk cId="2074005757" sldId="260"/>
        </pc:sldMkLst>
      </pc:sldChg>
      <pc:sldChg chg="del">
        <pc:chgData name="Bastien Delbouys" userId="S::bds18002@student.mdh.se::bd00e1b1-de21-4a58-9f48-315acb855e95" providerId="AD" clId="Web-{E077BC5E-0129-4CA4-A32E-66CEF32B30E3}" dt="2018-10-17T17:12:42.589" v="1"/>
        <pc:sldMkLst>
          <pc:docMk/>
          <pc:sldMk cId="1202474144" sldId="26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F0ACF-17B1-4B0C-9279-BA8C1FFE04F9}" type="datetimeFigureOut">
              <a:rPr lang="sv-SE" smtClean="0"/>
              <a:t>2018-10-18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6B56D-241F-4243-BB82-52CD0FD93A2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5108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When it comes to static structure or basically what is provided to the user before the user interaction.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46B56D-241F-4243-BB82-52CD0FD93A25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5430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objekt 7" descr="droppe.png"/>
          <p:cNvPicPr>
            <a:picLocks noChangeAspect="1"/>
          </p:cNvPicPr>
          <p:nvPr userDrawn="1"/>
        </p:nvPicPr>
        <p:blipFill>
          <a:blip r:embed="rId2"/>
          <a:srcRect l="88652"/>
          <a:stretch>
            <a:fillRect/>
          </a:stretch>
        </p:blipFill>
        <p:spPr bwMode="auto">
          <a:xfrm>
            <a:off x="-1016" y="2196976"/>
            <a:ext cx="180528" cy="1321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6762" y="1743604"/>
            <a:ext cx="5893594" cy="115110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12" tIns="35712" rIns="35712" bIns="35712" numCol="1" anchor="b" anchorCtr="0" compatLnSpc="1">
            <a:prstTxWarp prst="textNoShape">
              <a:avLst/>
            </a:prstTxWarp>
          </a:bodyPr>
          <a:lstStyle>
            <a:lvl1pPr algn="l">
              <a:defRPr sz="4400" b="1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sv-SE" noProof="0" err="1">
                <a:sym typeface="Gill Sans" charset="0"/>
              </a:rPr>
              <a:t>Click</a:t>
            </a:r>
            <a:r>
              <a:rPr lang="sv-SE" noProof="0">
                <a:sym typeface="Gill Sans" charset="0"/>
              </a:rPr>
              <a:t> to </a:t>
            </a:r>
            <a:r>
              <a:rPr lang="sv-SE" noProof="0" err="1">
                <a:sym typeface="Gill Sans" charset="0"/>
              </a:rPr>
              <a:t>edit</a:t>
            </a:r>
            <a:r>
              <a:rPr lang="sv-SE" noProof="0">
                <a:sym typeface="Gill Sans" charset="0"/>
              </a:rPr>
              <a:t> Master </a:t>
            </a:r>
            <a:r>
              <a:rPr lang="sv-SE" noProof="0" err="1">
                <a:sym typeface="Gill Sans" charset="0"/>
              </a:rPr>
              <a:t>title</a:t>
            </a:r>
            <a:r>
              <a:rPr lang="sv-SE" noProof="0">
                <a:sym typeface="Gill Sans" charset="0"/>
              </a:rPr>
              <a:t> </a:t>
            </a:r>
            <a:r>
              <a:rPr lang="sv-SE" noProof="0" err="1">
                <a:sym typeface="Gill Sans" charset="0"/>
              </a:rPr>
              <a:t>style</a:t>
            </a:r>
            <a:endParaRPr lang="sv-SE" noProof="0">
              <a:sym typeface="Gill Sans" charset="0"/>
            </a:endParaRPr>
          </a:p>
        </p:txBody>
      </p:sp>
      <p:sp>
        <p:nvSpPr>
          <p:cNvPr id="10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506762" y="2946797"/>
            <a:ext cx="5893594" cy="66228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12" tIns="35712" rIns="35712" bIns="35712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600" b="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sv-SE" noProof="0" err="1">
                <a:sym typeface="Gill Sans" charset="0"/>
              </a:rPr>
              <a:t>Click</a:t>
            </a:r>
            <a:r>
              <a:rPr lang="sv-SE" noProof="0">
                <a:sym typeface="Gill Sans" charset="0"/>
              </a:rPr>
              <a:t> to </a:t>
            </a:r>
            <a:r>
              <a:rPr lang="sv-SE" noProof="0" err="1">
                <a:sym typeface="Gill Sans" charset="0"/>
              </a:rPr>
              <a:t>edit</a:t>
            </a:r>
            <a:r>
              <a:rPr lang="sv-SE" noProof="0">
                <a:sym typeface="Gill Sans" charset="0"/>
              </a:rPr>
              <a:t> Master text</a:t>
            </a:r>
          </a:p>
        </p:txBody>
      </p:sp>
      <p:pic>
        <p:nvPicPr>
          <p:cNvPr id="6" name="Picture 2" descr="droppe_eng.pn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111109" y="1968500"/>
            <a:ext cx="2213419" cy="177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8027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4"/>
          <p:cNvSpPr>
            <a:spLocks noGrp="1"/>
          </p:cNvSpPr>
          <p:nvPr>
            <p:ph type="body" sz="quarter" idx="11"/>
          </p:nvPr>
        </p:nvSpPr>
        <p:spPr>
          <a:xfrm>
            <a:off x="1258888" y="1477347"/>
            <a:ext cx="6626225" cy="3793153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3"/>
              </a:buClr>
              <a:defRPr/>
            </a:lvl3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1811787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1258888" y="1477347"/>
            <a:ext cx="3313112" cy="3793153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572001" y="1477347"/>
            <a:ext cx="3313113" cy="3793153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0" name="Platshållare för bildnumm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235782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258888" y="1537354"/>
            <a:ext cx="3241104" cy="7351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258888" y="2317440"/>
            <a:ext cx="3238500" cy="2939831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4645026" y="1537354"/>
            <a:ext cx="3242693" cy="7351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sv-SE" sz="18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Georgia" pitchFamily="18" charset="0"/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4645026" y="2317440"/>
            <a:ext cx="3240088" cy="2939831"/>
          </a:xfrm>
          <a:prstGeom prst="rect">
            <a:avLst/>
          </a:prstGeom>
        </p:spPr>
        <p:txBody>
          <a:bodyPr/>
          <a:lstStyle>
            <a:lvl1pPr marL="273050" indent="-273050" algn="l" defTabSz="914400" rtl="0" eaLnBrk="1" latinLnBrk="0" hangingPunct="1">
              <a:spcBef>
                <a:spcPct val="20000"/>
              </a:spcBef>
              <a:buFont typeface="Georgia" pitchFamily="18" charset="0"/>
              <a:buChar char="●"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3525" algn="l" defTabSz="914400" rtl="0" eaLnBrk="1" latinLnBrk="0" hangingPunct="1">
              <a:spcBef>
                <a:spcPct val="20000"/>
              </a:spcBef>
              <a:buFont typeface="Georgia" pitchFamily="18" charset="0"/>
              <a:buChar char="●"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73050" algn="l" defTabSz="914400" rtl="0" eaLnBrk="1" latinLnBrk="0" hangingPunct="1">
              <a:spcBef>
                <a:spcPct val="20000"/>
              </a:spcBef>
              <a:buFont typeface="Georgia" pitchFamily="18" charset="0"/>
              <a:buChar char="●"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2" name="Platshållare för bildnummer 1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328078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numm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3209365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7036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 descr="droppe_eng.png"/>
          <p:cNvPicPr>
            <a:picLocks noChangeAspect="1"/>
          </p:cNvPicPr>
          <p:nvPr userDrawn="1"/>
        </p:nvPicPr>
        <p:blipFill>
          <a:blip r:embed="rId8"/>
          <a:srcRect/>
          <a:stretch>
            <a:fillRect/>
          </a:stretch>
        </p:blipFill>
        <p:spPr bwMode="auto">
          <a:xfrm>
            <a:off x="228600" y="277213"/>
            <a:ext cx="887016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Platshållare för rubrik 12"/>
          <p:cNvSpPr>
            <a:spLocks noGrp="1"/>
          </p:cNvSpPr>
          <p:nvPr>
            <p:ph type="title"/>
          </p:nvPr>
        </p:nvSpPr>
        <p:spPr>
          <a:xfrm>
            <a:off x="1250096" y="416616"/>
            <a:ext cx="6552728" cy="10680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idx="1"/>
          </p:nvPr>
        </p:nvSpPr>
        <p:spPr>
          <a:xfrm>
            <a:off x="1258888" y="1486131"/>
            <a:ext cx="6626225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5" name="Platshållare för bildnummer 14"/>
          <p:cNvSpPr>
            <a:spLocks noGrp="1"/>
          </p:cNvSpPr>
          <p:nvPr>
            <p:ph type="sldNum" sz="quarter" idx="4"/>
          </p:nvPr>
        </p:nvSpPr>
        <p:spPr>
          <a:xfrm>
            <a:off x="7885112" y="5235132"/>
            <a:ext cx="801687" cy="2026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E21FFC3D-594F-4CAE-AAA5-4C3555641468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645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2" r:id="rId3"/>
    <p:sldLayoutId id="2147483653" r:id="rId4"/>
    <p:sldLayoutId id="2147483654" r:id="rId5"/>
    <p:sldLayoutId id="2147483655" r:id="rId6"/>
  </p:sldLayoutIdLst>
  <p:hf hdr="0" ftr="0" dt="0"/>
  <p:txStyles>
    <p:titleStyle>
      <a:lvl1pPr marL="0" marR="0" indent="0" algn="l" defTabSz="914400" rtl="0" eaLnBrk="0" fontAlgn="base" latinLnBrk="0" hangingPunct="0">
        <a:lnSpc>
          <a:spcPts val="4000"/>
        </a:lnSpc>
        <a:spcBef>
          <a:spcPct val="0"/>
        </a:spcBef>
        <a:spcAft>
          <a:spcPct val="0"/>
        </a:spcAft>
        <a:buNone/>
        <a:tabLst/>
        <a:defRPr lang="sv-SE" sz="3600" b="1" u="none" kern="1200" noProof="0" dirty="0">
          <a:solidFill>
            <a:schemeClr val="tx1"/>
          </a:solidFill>
          <a:latin typeface="+mj-lt"/>
          <a:ea typeface="+mj-ea"/>
          <a:cs typeface="Arial"/>
          <a:sym typeface="Gill Sans" charset="0"/>
        </a:defRPr>
      </a:lvl1pPr>
    </p:titleStyle>
    <p:bodyStyle>
      <a:lvl1pPr marL="273050" indent="-27305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Georgia" pitchFamily="18" charset="0"/>
        <a:buChar char="●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3525" algn="l" defTabSz="914400" rtl="0" eaLnBrk="1" latinLnBrk="0" hangingPunct="1">
        <a:spcBef>
          <a:spcPct val="20000"/>
        </a:spcBef>
        <a:buClr>
          <a:schemeClr val="accent2"/>
        </a:buClr>
        <a:buFont typeface="Georgia" pitchFamily="18" charset="0"/>
        <a:buChar char="●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73050" algn="l" defTabSz="914400" rtl="0" eaLnBrk="1" latinLnBrk="0" hangingPunct="1">
        <a:spcBef>
          <a:spcPct val="20000"/>
        </a:spcBef>
        <a:buClr>
          <a:schemeClr val="accent3"/>
        </a:buClr>
        <a:buFont typeface="Georgia" pitchFamily="18" charset="0"/>
        <a:buChar char="●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Design Description presentation</a:t>
            </a:r>
          </a:p>
        </p:txBody>
      </p:sp>
      <p:sp>
        <p:nvSpPr>
          <p:cNvPr id="7" name="Platshållare för innehåll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/>
              <a:t>18/10/2018</a:t>
            </a:r>
          </a:p>
          <a:p>
            <a:r>
              <a:rPr lang="sv-SE"/>
              <a:t>Group 1</a:t>
            </a:r>
          </a:p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6547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r>
              <a:rPr lang="en-US"/>
              <a:t>Web Application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quarter" idx="11"/>
          </p:nvPr>
        </p:nvSpPr>
        <p:spPr>
          <a:xfrm>
            <a:off x="1268424" y="1300506"/>
            <a:ext cx="7019791" cy="3793153"/>
          </a:xfrm>
        </p:spPr>
        <p:txBody>
          <a:bodyPr>
            <a:normAutofit/>
          </a:bodyPr>
          <a:lstStyle/>
          <a:p>
            <a:r>
              <a:rPr lang="sv-SE" sz="1800"/>
              <a:t>Represents a VIEW (GUI) for web based solution</a:t>
            </a:r>
          </a:p>
          <a:p>
            <a:r>
              <a:rPr lang="sv-SE" sz="1800"/>
              <a:t>Static structure / Dynamic structure</a:t>
            </a:r>
          </a:p>
          <a:p>
            <a:endParaRPr lang="sv-SE" sz="1800"/>
          </a:p>
          <a:p>
            <a:pPr marL="0" indent="0">
              <a:buNone/>
            </a:pPr>
            <a:endParaRPr lang="sv-SE" sz="1800"/>
          </a:p>
          <a:p>
            <a:pPr>
              <a:spcBef>
                <a:spcPts val="1400"/>
              </a:spcBef>
            </a:pPr>
            <a:endParaRPr lang="sv-SE" sz="1800">
              <a:solidFill>
                <a:srgbClr val="000000"/>
              </a:solidFill>
              <a:latin typeface="Georgia" pitchFamily="18" charset="0"/>
              <a:sym typeface="Georgia" pitchFamily="18" charset="0"/>
            </a:endParaRPr>
          </a:p>
          <a:p>
            <a:endParaRPr lang="sv-SE" sz="1800"/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10</a:t>
            </a:fld>
            <a:endParaRPr lang="sv-S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55C601-3291-4727-B54D-3300921D61E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527" y="2002735"/>
            <a:ext cx="6708070" cy="34350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9964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r>
              <a:rPr lang="en-US"/>
              <a:t>Admin Application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quarter" idx="11"/>
          </p:nvPr>
        </p:nvSpPr>
        <p:spPr>
          <a:xfrm>
            <a:off x="1268424" y="1304327"/>
            <a:ext cx="6750161" cy="3793153"/>
          </a:xfrm>
        </p:spPr>
        <p:txBody>
          <a:bodyPr>
            <a:normAutofit/>
          </a:bodyPr>
          <a:lstStyle/>
          <a:p>
            <a:r>
              <a:rPr lang="sv-SE" sz="1800"/>
              <a:t>Represents a VIEW (GUI) for standalone windows application</a:t>
            </a:r>
          </a:p>
          <a:p>
            <a:r>
              <a:rPr lang="sv-SE" sz="1800"/>
              <a:t>Static structure / Dynamic structure</a:t>
            </a:r>
          </a:p>
          <a:p>
            <a:pPr marL="273050" lvl="1" indent="0">
              <a:buNone/>
            </a:pPr>
            <a:endParaRPr lang="sv-SE" sz="1600"/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11</a:t>
            </a:fld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B9A0FF-7538-425B-8424-C29257D95F9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2203938"/>
            <a:ext cx="6043247" cy="28369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5269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pPr>
              <a:spcBef>
                <a:spcPts val="1400"/>
              </a:spcBef>
            </a:pPr>
            <a:r>
              <a:rPr lang="en-US"/>
              <a:t>Main functionality- controllers</a:t>
            </a:r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12</a:t>
            </a:fld>
            <a:endParaRPr lang="sv-S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04A27C-B520-4735-8D4C-AB99841CF3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49351" y="1125654"/>
            <a:ext cx="6626225" cy="3793153"/>
          </a:xfrm>
        </p:spPr>
        <p:txBody>
          <a:bodyPr/>
          <a:lstStyle/>
          <a:p>
            <a:r>
              <a:rPr lang="en-US"/>
              <a:t>Static structure – class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5C1E04-5209-4077-A4CD-50290DDC2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71" y="1484673"/>
            <a:ext cx="8206154" cy="431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452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pPr>
              <a:spcBef>
                <a:spcPts val="1400"/>
              </a:spcBef>
            </a:pPr>
            <a:r>
              <a:rPr lang="en-US"/>
              <a:t>Main functionality- controllers</a:t>
            </a:r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13</a:t>
            </a:fld>
            <a:endParaRPr lang="sv-S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04A27C-B520-4735-8D4C-AB99841CF3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49351" y="1125654"/>
            <a:ext cx="6626225" cy="3793153"/>
          </a:xfrm>
        </p:spPr>
        <p:txBody>
          <a:bodyPr/>
          <a:lstStyle/>
          <a:p>
            <a:r>
              <a:rPr lang="en-US"/>
              <a:t>Dynamic Structure – sequence diagram</a:t>
            </a:r>
          </a:p>
          <a:p>
            <a:r>
              <a:rPr lang="en-US"/>
              <a:t>Browse components scenario</a:t>
            </a:r>
          </a:p>
        </p:txBody>
      </p:sp>
      <p:pic>
        <p:nvPicPr>
          <p:cNvPr id="9" name="picture">
            <a:extLst>
              <a:ext uri="{FF2B5EF4-FFF2-40B4-BE49-F238E27FC236}">
                <a16:creationId xmlns:a16="http://schemas.microsoft.com/office/drawing/2014/main" id="{C7400BFA-8D7B-421C-8C8D-0C9F1910497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424" y="2039815"/>
            <a:ext cx="6199176" cy="319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7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pPr>
              <a:spcBef>
                <a:spcPts val="1400"/>
              </a:spcBef>
            </a:pPr>
            <a:r>
              <a:rPr lang="en-US"/>
              <a:t>Main functionality- controllers</a:t>
            </a:r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14</a:t>
            </a:fld>
            <a:endParaRPr lang="sv-S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04A27C-B520-4735-8D4C-AB99841CF3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49351" y="1125654"/>
            <a:ext cx="6626225" cy="3793153"/>
          </a:xfrm>
        </p:spPr>
        <p:txBody>
          <a:bodyPr/>
          <a:lstStyle/>
          <a:p>
            <a:r>
              <a:rPr lang="en-US" dirty="0"/>
              <a:t>Dynamic Structure – sequence diagram</a:t>
            </a:r>
          </a:p>
          <a:p>
            <a:r>
              <a:rPr lang="en-US" dirty="0"/>
              <a:t>Search component scenario</a:t>
            </a:r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4E0B4502-4A33-425D-A284-2161C7252C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57" y="1877218"/>
            <a:ext cx="6225011" cy="36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26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pPr>
              <a:spcBef>
                <a:spcPts val="1400"/>
              </a:spcBef>
            </a:pPr>
            <a:r>
              <a:rPr lang="en-GB"/>
              <a:t>Database Handler</a:t>
            </a:r>
            <a:endParaRPr lang="en-US"/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15</a:t>
            </a:fld>
            <a:endParaRPr lang="sv-S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04A27C-B520-4735-8D4C-AB99841CF3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49351" y="1125654"/>
            <a:ext cx="6626225" cy="3793153"/>
          </a:xfrm>
        </p:spPr>
        <p:txBody>
          <a:bodyPr/>
          <a:lstStyle/>
          <a:p>
            <a:r>
              <a:rPr lang="en-US"/>
              <a:t>Enables database access</a:t>
            </a:r>
          </a:p>
          <a:p>
            <a:r>
              <a:rPr lang="en-US"/>
              <a:t>Accomplished by using MySQL Data Connector</a:t>
            </a:r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2089FEC4-04CA-4C3D-B266-4E636C74361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424" y="2398382"/>
            <a:ext cx="624840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43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3DFA79-D872-4F75-BCB7-2F540D3AE6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4" y="1356410"/>
            <a:ext cx="7788275" cy="411700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Web application (visitor - user)</a:t>
            </a:r>
          </a:p>
          <a:p>
            <a:pPr marL="457200" indent="-457200">
              <a:buAutoNum type="arabicPeriod"/>
            </a:pPr>
            <a:r>
              <a:rPr lang="en-US"/>
              <a:t>Download action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Components inspection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Search and find</a:t>
            </a:r>
          </a:p>
          <a:p>
            <a:pPr marL="0" indent="0">
              <a:buClr>
                <a:srgbClr val="FF8800"/>
              </a:buClr>
              <a:buNone/>
            </a:pPr>
            <a:endParaRPr lang="en-US"/>
          </a:p>
          <a:p>
            <a:pPr>
              <a:buClr>
                <a:srgbClr val="FF8800"/>
              </a:buClr>
            </a:pPr>
            <a:r>
              <a:rPr lang="en-US"/>
              <a:t>Windows form application (administrator)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Add components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Search and find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Edit components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Inspecting components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Deleting components</a:t>
            </a:r>
          </a:p>
          <a:p>
            <a:pPr marL="457200" indent="-457200">
              <a:buClr>
                <a:srgbClr val="FF8800"/>
              </a:buClr>
              <a:buAutoNum type="arabicPeriod"/>
            </a:pPr>
            <a:r>
              <a:rPr lang="en-US"/>
              <a:t>Download action</a:t>
            </a:r>
          </a:p>
          <a:p>
            <a:pPr lvl="1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E8585C-5E83-4F33-B829-40063F282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16</a:t>
            </a:fld>
            <a:endParaRPr lang="sv-SE"/>
          </a:p>
        </p:txBody>
      </p:sp>
      <p:sp>
        <p:nvSpPr>
          <p:cNvPr id="7" name="Rubrik 1">
            <a:extLst>
              <a:ext uri="{FF2B5EF4-FFF2-40B4-BE49-F238E27FC236}">
                <a16:creationId xmlns:a16="http://schemas.microsoft.com/office/drawing/2014/main" id="{ECBCB1BD-1DB4-4E67-BA90-22C518D79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362" y="214046"/>
            <a:ext cx="8037141" cy="1068388"/>
          </a:xfrm>
        </p:spPr>
        <p:txBody>
          <a:bodyPr>
            <a:normAutofit fontScale="90000"/>
          </a:bodyPr>
          <a:lstStyle/>
          <a:p>
            <a:r>
              <a:rPr lang="en-US"/>
              <a:t>Dynamic structure - interaction between applications and components</a:t>
            </a:r>
          </a:p>
        </p:txBody>
      </p:sp>
    </p:spTree>
    <p:extLst>
      <p:ext uri="{BB962C8B-B14F-4D97-AF65-F5344CB8AC3E}">
        <p14:creationId xmlns:p14="http://schemas.microsoft.com/office/powerpoint/2010/main" val="10965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A8C55F-1AC2-4E82-8190-240A10CA0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17</a:t>
            </a:fld>
            <a:endParaRPr lang="sv-S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311D12-DCDB-47DD-B501-1E3AD9456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635" y="101924"/>
            <a:ext cx="6552728" cy="1068058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/>
              <a:t>Download action </a:t>
            </a:r>
            <a:br>
              <a:rPr lang="en-US" sz="2800"/>
            </a:br>
            <a:r>
              <a:rPr lang="en-US" sz="2800"/>
              <a:t>Successful case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81EFF6-C9BD-496C-94EE-B2EC5A51B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97" y="1202220"/>
            <a:ext cx="8332002" cy="38658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31685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E03906-576A-42AC-B766-DDC2164E0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18</a:t>
            </a:fld>
            <a:endParaRPr lang="sv-S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66DCA6-6766-451D-9DCA-D2C53AE8E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636" y="180771"/>
            <a:ext cx="6589476" cy="963168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/>
              <a:t>Download action </a:t>
            </a:r>
            <a:br>
              <a:rPr lang="en-US" sz="2800"/>
            </a:br>
            <a:r>
              <a:rPr lang="en-US" sz="2800"/>
              <a:t>Alternative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83A8D-5F50-454B-A998-0BCA7B906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23" y="1418114"/>
            <a:ext cx="8503754" cy="36124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2594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230F87-CE3C-4404-AE4E-AF36FAB23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19</a:t>
            </a:fld>
            <a:endParaRPr lang="sv-S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F24F6E9-57FC-4192-A9E0-BB147D1CD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636" y="86317"/>
            <a:ext cx="6552728" cy="1068058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sz="3100"/>
              <a:t>Delete action </a:t>
            </a:r>
            <a:br>
              <a:rPr lang="en-US" sz="3100"/>
            </a:br>
            <a:r>
              <a:rPr lang="en-US" sz="3100"/>
              <a:t>successful case</a:t>
            </a:r>
            <a:br>
              <a:rPr lang="en-US"/>
            </a:b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4EF76-DFF1-4E8E-B717-71C6D1923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0" y="1416605"/>
            <a:ext cx="8299939" cy="3602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68254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A51413-AE88-4C8A-8014-E6FEE027D9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/>
              <a:t>Use case model</a:t>
            </a:r>
          </a:p>
          <a:p>
            <a:pPr fontAlgn="base"/>
            <a:r>
              <a:rPr lang="en-US"/>
              <a:t>User interfaces</a:t>
            </a:r>
          </a:p>
          <a:p>
            <a:pPr fontAlgn="base"/>
            <a:r>
              <a:rPr lang="it-IT"/>
              <a:t>Architecture: components overview</a:t>
            </a:r>
          </a:p>
          <a:p>
            <a:pPr fontAlgn="base"/>
            <a:r>
              <a:rPr lang="it-IT"/>
              <a:t>Persistent data management</a:t>
            </a:r>
            <a:endParaRPr lang="en-US"/>
          </a:p>
          <a:p>
            <a:pPr fontAlgn="base"/>
            <a:r>
              <a:rPr lang="en-US"/>
              <a:t>Dynamic structure - interaction between applications and components</a:t>
            </a:r>
          </a:p>
          <a:p>
            <a:pPr fontAlgn="base"/>
            <a:r>
              <a:rPr lang="en-US"/>
              <a:t>Detailed component design - static structure and dynamic behavior</a:t>
            </a:r>
          </a:p>
          <a:p>
            <a:pPr fontAlgn="base"/>
            <a:r>
              <a:rPr lang="en-US"/>
              <a:t>Implementation considerations and experiences so far</a:t>
            </a:r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095719-8821-4517-8B5B-0C2F6660C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2</a:t>
            </a:fld>
            <a:endParaRPr lang="sv-S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40DA2A7-A5E0-41A1-A9F8-6B7C5A550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83166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0E23FC-918A-489C-809B-8FAB8B31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20</a:t>
            </a:fld>
            <a:endParaRPr lang="sv-S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22B3B8-3E61-461E-8443-F2A6DFFF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636" y="175923"/>
            <a:ext cx="6552728" cy="1068058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sz="3100"/>
              <a:t>Delete action </a:t>
            </a:r>
            <a:br>
              <a:rPr lang="en-US" sz="3100"/>
            </a:br>
            <a:r>
              <a:rPr lang="en-US" sz="3100"/>
              <a:t>alternative case</a:t>
            </a:r>
            <a:br>
              <a:rPr lang="en-US"/>
            </a:b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DDD2FC-5C7D-4897-9551-A0591D27D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48" y="1452921"/>
            <a:ext cx="8548303" cy="37441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40328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E8585C-5E83-4F33-B829-40063F282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21</a:t>
            </a:fld>
            <a:endParaRPr lang="sv-SE"/>
          </a:p>
        </p:txBody>
      </p:sp>
      <p:sp>
        <p:nvSpPr>
          <p:cNvPr id="5" name="Segnaposto testo 1">
            <a:extLst>
              <a:ext uri="{FF2B5EF4-FFF2-40B4-BE49-F238E27FC236}">
                <a16:creationId xmlns:a16="http://schemas.microsoft.com/office/drawing/2014/main" id="{66068CC2-CFC1-44EA-B4E9-7CDAB6DB8789}"/>
              </a:ext>
            </a:extLst>
          </p:cNvPr>
          <p:cNvSpPr>
            <a:spLocks noGrp="1"/>
          </p:cNvSpPr>
          <p:nvPr/>
        </p:nvSpPr>
        <p:spPr>
          <a:xfrm>
            <a:off x="1258888" y="1477347"/>
            <a:ext cx="6626225" cy="37931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3050" indent="-27305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Georgia" pitchFamily="18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352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Georgia" pitchFamily="18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7305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Georgia" pitchFamily="18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The </a:t>
            </a:r>
            <a:r>
              <a:rPr lang="it-IT" err="1"/>
              <a:t>inspection</a:t>
            </a:r>
            <a:r>
              <a:rPr lang="it-IT"/>
              <a:t> of the </a:t>
            </a:r>
            <a:r>
              <a:rPr lang="it-IT" err="1"/>
              <a:t>components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implemented</a:t>
            </a:r>
            <a:r>
              <a:rPr lang="it-IT"/>
              <a:t> in </a:t>
            </a:r>
            <a:r>
              <a:rPr lang="it-IT" err="1"/>
              <a:t>different</a:t>
            </a:r>
            <a:r>
              <a:rPr lang="it-IT"/>
              <a:t> languages:</a:t>
            </a:r>
          </a:p>
          <a:p>
            <a:pPr lvl="1"/>
            <a:r>
              <a:rPr lang="it-IT"/>
              <a:t>The COM component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implemented</a:t>
            </a:r>
            <a:r>
              <a:rPr lang="it-IT"/>
              <a:t> in C++</a:t>
            </a:r>
          </a:p>
          <a:p>
            <a:pPr lvl="1"/>
            <a:r>
              <a:rPr lang="it-IT"/>
              <a:t>The Java component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implemented</a:t>
            </a:r>
            <a:r>
              <a:rPr lang="it-IT"/>
              <a:t> in Java</a:t>
            </a:r>
          </a:p>
          <a:p>
            <a:pPr lvl="1"/>
            <a:r>
              <a:rPr lang="it-IT"/>
              <a:t>The .NET component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implemented</a:t>
            </a:r>
            <a:r>
              <a:rPr lang="it-IT"/>
              <a:t> in C#.</a:t>
            </a:r>
          </a:p>
          <a:p>
            <a:pPr marL="273050" lvl="1" indent="0">
              <a:buClr>
                <a:srgbClr val="00AABB"/>
              </a:buClr>
              <a:buNone/>
            </a:pPr>
            <a:endParaRPr lang="it-IT"/>
          </a:p>
          <a:p>
            <a:pPr marL="0"/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have</a:t>
            </a:r>
            <a:r>
              <a:rPr lang="it-IT"/>
              <a:t> </a:t>
            </a:r>
            <a:r>
              <a:rPr lang="it-IT" err="1"/>
              <a:t>not</a:t>
            </a:r>
            <a:r>
              <a:rPr lang="it-IT"/>
              <a:t> </a:t>
            </a:r>
            <a:r>
              <a:rPr lang="it-IT" err="1"/>
              <a:t>done</a:t>
            </a:r>
            <a:r>
              <a:rPr lang="it-IT"/>
              <a:t> more </a:t>
            </a:r>
            <a:r>
              <a:rPr lang="it-IT" err="1"/>
              <a:t>than</a:t>
            </a:r>
            <a:r>
              <a:rPr lang="it-IT"/>
              <a:t> </a:t>
            </a:r>
            <a:r>
              <a:rPr lang="it-IT" err="1"/>
              <a:t>implementing</a:t>
            </a:r>
            <a:r>
              <a:rPr lang="it-IT"/>
              <a:t> some UI and </a:t>
            </a:r>
            <a:r>
              <a:rPr lang="it-IT" err="1"/>
              <a:t>connected</a:t>
            </a:r>
            <a:r>
              <a:rPr lang="it-IT"/>
              <a:t> a database to </a:t>
            </a:r>
            <a:r>
              <a:rPr lang="it-IT" err="1"/>
              <a:t>it</a:t>
            </a:r>
            <a:r>
              <a:rPr lang="it-IT"/>
              <a:t>.</a:t>
            </a:r>
          </a:p>
          <a:p>
            <a:endParaRPr lang="it-IT"/>
          </a:p>
        </p:txBody>
      </p:sp>
      <p:sp>
        <p:nvSpPr>
          <p:cNvPr id="6" name="Titolo 3">
            <a:extLst>
              <a:ext uri="{FF2B5EF4-FFF2-40B4-BE49-F238E27FC236}">
                <a16:creationId xmlns:a16="http://schemas.microsoft.com/office/drawing/2014/main" id="{7C95E0D3-5AA5-41A6-8266-F9D5DF885AC1}"/>
              </a:ext>
            </a:extLst>
          </p:cNvPr>
          <p:cNvSpPr>
            <a:spLocks noGrp="1"/>
          </p:cNvSpPr>
          <p:nvPr/>
        </p:nvSpPr>
        <p:spPr>
          <a:xfrm>
            <a:off x="1250096" y="416616"/>
            <a:ext cx="6552728" cy="10680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0000"/>
          </a:bodyPr>
          <a:lstStyle>
            <a:lvl1pPr marL="0" marR="0" indent="0" algn="l" defTabSz="914400" rtl="0" eaLnBrk="0" fontAlgn="base" latinLnBrk="0" hangingPunct="0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lang="sv-SE" sz="3600" b="1" u="none" kern="1200" noProof="0" dirty="0">
                <a:solidFill>
                  <a:schemeClr val="tx1"/>
                </a:solidFill>
                <a:latin typeface="+mj-lt"/>
                <a:ea typeface="+mj-ea"/>
                <a:cs typeface="Arial"/>
                <a:sym typeface="Gill Sans" charset="0"/>
              </a:defRPr>
            </a:lvl1pPr>
          </a:lstStyle>
          <a:p>
            <a:r>
              <a:rPr lang="it-IT"/>
              <a:t>Implementations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2176958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bildnumm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22</a:t>
            </a:fld>
            <a:endParaRPr lang="sv-SE"/>
          </a:p>
        </p:txBody>
      </p:sp>
      <p:pic>
        <p:nvPicPr>
          <p:cNvPr id="1026" name="Picture 2" descr="Ð ÐµÐ·ÑÐ»ÑÐ°Ñ ÑÐ»Ð¸ÐºÐ° Ð·Ð° Questions png">
            <a:extLst>
              <a:ext uri="{FF2B5EF4-FFF2-40B4-BE49-F238E27FC236}">
                <a16:creationId xmlns:a16="http://schemas.microsoft.com/office/drawing/2014/main" id="{EBAC4C1B-7811-46ED-B6DD-8A62FA391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946488"/>
            <a:ext cx="8135815" cy="483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11C37DF-5732-4165-8E98-FE6C36B2E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19172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numm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3</a:t>
            </a:fld>
            <a:endParaRPr lang="sv-SE"/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 charset="0"/>
                <a:sym typeface="Arial" charset="0"/>
              </a:rPr>
              <a:t>Use Case</a:t>
            </a:r>
            <a:r>
              <a:rPr lang="en-US"/>
              <a:t> Model</a:t>
            </a:r>
            <a:endParaRPr lang="it-IT"/>
          </a:p>
        </p:txBody>
      </p:sp>
      <p:pic>
        <p:nvPicPr>
          <p:cNvPr id="4" name="Immagine 4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0177F7EC-D879-4E33-8A4E-ED667D62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95" y="1119194"/>
            <a:ext cx="4708814" cy="4195313"/>
          </a:xfrm>
          <a:prstGeom prst="rect">
            <a:avLst/>
          </a:prstGeom>
        </p:spPr>
      </p:pic>
      <p:sp>
        <p:nvSpPr>
          <p:cNvPr id="8" name="Espace réservé du contenu 4">
            <a:extLst>
              <a:ext uri="{FF2B5EF4-FFF2-40B4-BE49-F238E27FC236}">
                <a16:creationId xmlns:a16="http://schemas.microsoft.com/office/drawing/2014/main" id="{758C0CDF-086B-493E-9E1B-8562715C8B1E}"/>
              </a:ext>
            </a:extLst>
          </p:cNvPr>
          <p:cNvSpPr txBox="1">
            <a:spLocks/>
          </p:cNvSpPr>
          <p:nvPr/>
        </p:nvSpPr>
        <p:spPr>
          <a:xfrm>
            <a:off x="5091935" y="1119194"/>
            <a:ext cx="3594864" cy="4115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73050" indent="-27305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Georgia" pitchFamily="18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352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Georgia" pitchFamily="18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7305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Georgia" pitchFamily="18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/>
              <a:t>«The types of User»</a:t>
            </a:r>
          </a:p>
          <a:p>
            <a:pPr marL="0" indent="0">
              <a:buNone/>
            </a:pPr>
            <a:endParaRPr lang="it-IT"/>
          </a:p>
          <a:p>
            <a:pPr marL="285750" indent="-285750">
              <a:buFont typeface="Arial"/>
              <a:buChar char="•"/>
            </a:pPr>
            <a:r>
              <a:rPr lang="it-IT"/>
              <a:t>Normal user:</a:t>
            </a:r>
          </a:p>
          <a:p>
            <a:pPr lvl="1" indent="-285750">
              <a:buFont typeface="Arial"/>
              <a:buChar char="•"/>
            </a:pPr>
            <a:r>
              <a:rPr lang="it-IT"/>
              <a:t>Just a visitor of the repo. Can Browse &amp; Search, Inspect and Download Components.</a:t>
            </a:r>
          </a:p>
          <a:p>
            <a:endParaRPr lang="fr-FR"/>
          </a:p>
          <a:p>
            <a:pPr indent="-285750">
              <a:buFont typeface="Arial"/>
              <a:buChar char="•"/>
            </a:pPr>
            <a:r>
              <a:rPr lang="it-IT"/>
              <a:t>Administrator:</a:t>
            </a:r>
          </a:p>
          <a:p>
            <a:pPr lvl="1" indent="-285750">
              <a:buFont typeface="Arial"/>
              <a:buChar char="•"/>
            </a:pPr>
            <a:r>
              <a:rPr lang="it-IT"/>
              <a:t>Can perform the same operations of the previous one but can also perform particular operations on the components</a:t>
            </a:r>
          </a:p>
        </p:txBody>
      </p:sp>
    </p:spTree>
    <p:extLst>
      <p:ext uri="{BB962C8B-B14F-4D97-AF65-F5344CB8AC3E}">
        <p14:creationId xmlns:p14="http://schemas.microsoft.com/office/powerpoint/2010/main" val="418284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75EDA378-6B07-4588-BF26-551A0C5B53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User UI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C7C65D9A-C953-410B-83B5-12027E5AF1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On a web page</a:t>
            </a:r>
            <a:endParaRPr lang="en-US"/>
          </a:p>
          <a:p>
            <a:r>
              <a:rPr lang="fr-FR"/>
              <a:t>ASP (.NET)</a:t>
            </a:r>
            <a:endParaRPr lang="en-US"/>
          </a:p>
          <a:p>
            <a:endParaRPr lang="fr-FR"/>
          </a:p>
          <a:p>
            <a:r>
              <a:rPr lang="fr-FR" err="1"/>
              <a:t>Browse</a:t>
            </a:r>
            <a:r>
              <a:rPr lang="fr-FR"/>
              <a:t> &amp; </a:t>
            </a:r>
            <a:r>
              <a:rPr lang="fr-FR" err="1"/>
              <a:t>Search</a:t>
            </a:r>
            <a:endParaRPr lang="en-US"/>
          </a:p>
          <a:p>
            <a:r>
              <a:rPr lang="fr-FR" err="1"/>
              <a:t>Inspect</a:t>
            </a:r>
            <a:r>
              <a:rPr lang="fr-FR"/>
              <a:t> components</a:t>
            </a:r>
            <a:endParaRPr lang="en-US"/>
          </a:p>
          <a:p>
            <a:r>
              <a:rPr lang="fr-FR"/>
              <a:t>Download components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AD95A6A-66D0-4CEF-9E94-338C30E49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/>
              <a:t>Adminisatror UI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64B69404-58E1-4752-9B38-7929B2A3115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fr-FR"/>
              <a:t>Desktop Application  (.NET)</a:t>
            </a:r>
          </a:p>
          <a:p>
            <a:pPr marL="285750" indent="-285750"/>
            <a:endParaRPr lang="fr-FR"/>
          </a:p>
          <a:p>
            <a:r>
              <a:rPr lang="fr-FR"/>
              <a:t>Add, Remove, Edit components</a:t>
            </a:r>
            <a:endParaRPr lang="en-US"/>
          </a:p>
          <a:p>
            <a:r>
              <a:rPr lang="fr-FR"/>
              <a:t>Got the user's actions.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CDB8976-2053-4E42-AAD2-402A8E233B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4</a:t>
            </a:fld>
            <a:endParaRPr lang="sv-SE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FD2866-10CA-47E9-9AE3-B16F3CDF4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096" y="380990"/>
            <a:ext cx="6552728" cy="1068058"/>
          </a:xfrm>
        </p:spPr>
        <p:txBody>
          <a:bodyPr/>
          <a:lstStyle/>
          <a:p>
            <a:r>
              <a:rPr lang="fr-FR"/>
              <a:t>User interfaces</a:t>
            </a:r>
          </a:p>
        </p:txBody>
      </p:sp>
    </p:spTree>
    <p:extLst>
      <p:ext uri="{BB962C8B-B14F-4D97-AF65-F5344CB8AC3E}">
        <p14:creationId xmlns:p14="http://schemas.microsoft.com/office/powerpoint/2010/main" val="3037438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4F5F5708-08E7-4705-AB20-59A0DB0325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A4CF25-58A1-46B1-AC92-4639BBE80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5</a:t>
            </a:fld>
            <a:endParaRPr lang="sv-SE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D560DD4-73FB-447A-81F6-39B992595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User UI</a:t>
            </a:r>
          </a:p>
        </p:txBody>
      </p:sp>
      <p:pic>
        <p:nvPicPr>
          <p:cNvPr id="3" name="Image 3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2D8C81AD-8FF3-4570-B3AB-EBB51BFFB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73" y="1478672"/>
            <a:ext cx="7070241" cy="378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21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4F5F5708-08E7-4705-AB20-59A0DB0325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A4CF25-58A1-46B1-AC92-4639BBE80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6</a:t>
            </a:fld>
            <a:endParaRPr lang="sv-SE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D560DD4-73FB-447A-81F6-39B992595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Administrator UI</a:t>
            </a:r>
          </a:p>
        </p:txBody>
      </p:sp>
      <p:pic>
        <p:nvPicPr>
          <p:cNvPr id="8" name="Image 8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0067A694-DF3B-44C7-B11A-B7412CA9E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241" y="1485920"/>
            <a:ext cx="6542590" cy="378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69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5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E1042A29-F4E2-4CEB-82C4-1ED4D0A6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77" y="1486283"/>
            <a:ext cx="8274011" cy="4025562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547CA0C2-6898-43FF-96D6-583A190AB8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7</a:t>
            </a:fld>
            <a:endParaRPr lang="sv-SE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7001C690-927B-4312-BBDD-20D7E43CD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Architecture: components overview</a:t>
            </a:r>
          </a:p>
        </p:txBody>
      </p:sp>
    </p:spTree>
    <p:extLst>
      <p:ext uri="{BB962C8B-B14F-4D97-AF65-F5344CB8AC3E}">
        <p14:creationId xmlns:p14="http://schemas.microsoft.com/office/powerpoint/2010/main" val="380957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/>
          </a:bodyPr>
          <a:lstStyle/>
          <a:p>
            <a:r>
              <a:rPr lang="en-US"/>
              <a:t>Persistent Data Management</a:t>
            </a:r>
            <a:endParaRPr lang="it-IT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quarter" idx="11"/>
          </p:nvPr>
        </p:nvSpPr>
        <p:spPr>
          <a:xfrm>
            <a:off x="1268424" y="1663922"/>
            <a:ext cx="6626225" cy="3793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GB" sz="1800" b="1"/>
              <a:t>There is no login =&gt; no users data management</a:t>
            </a:r>
            <a:endParaRPr lang="it-IT"/>
          </a:p>
          <a:p>
            <a:pPr>
              <a:spcBef>
                <a:spcPts val="1400"/>
              </a:spcBef>
            </a:pPr>
            <a:r>
              <a:rPr lang="en-GB" sz="1800" b="1"/>
              <a:t>Only information concerning the components</a:t>
            </a:r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8</a:t>
            </a:fld>
            <a:endParaRPr lang="sv-SE"/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B57D6C92-E77F-4900-BB0A-449414846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220" y="2699824"/>
            <a:ext cx="4270577" cy="323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05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68424" y="416615"/>
            <a:ext cx="7594221" cy="1068058"/>
          </a:xfrm>
        </p:spPr>
        <p:txBody>
          <a:bodyPr>
            <a:normAutofit fontScale="90000"/>
          </a:bodyPr>
          <a:lstStyle/>
          <a:p>
            <a:r>
              <a:rPr lang="en-US"/>
              <a:t>Detailed component design - static structure and dynamic behavior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quarter" idx="11"/>
          </p:nvPr>
        </p:nvSpPr>
        <p:spPr>
          <a:xfrm>
            <a:off x="1268424" y="1663922"/>
            <a:ext cx="6626225" cy="3793153"/>
          </a:xfrm>
        </p:spPr>
        <p:txBody>
          <a:bodyPr>
            <a:normAutofit/>
          </a:bodyPr>
          <a:lstStyle/>
          <a:p>
            <a:pPr>
              <a:spcBef>
                <a:spcPts val="1400"/>
              </a:spcBef>
            </a:pPr>
            <a:r>
              <a:rPr lang="en-GB" sz="1800" b="1"/>
              <a:t>Web application</a:t>
            </a:r>
          </a:p>
          <a:p>
            <a:pPr>
              <a:spcBef>
                <a:spcPts val="1400"/>
              </a:spcBef>
            </a:pPr>
            <a:r>
              <a:rPr lang="en-GB" sz="1800" b="1"/>
              <a:t>Admin Application</a:t>
            </a:r>
          </a:p>
          <a:p>
            <a:pPr>
              <a:spcBef>
                <a:spcPts val="1400"/>
              </a:spcBef>
            </a:pPr>
            <a:r>
              <a:rPr lang="en-US" sz="1800" b="1"/>
              <a:t>Main functionality - controllers</a:t>
            </a:r>
          </a:p>
          <a:p>
            <a:pPr>
              <a:spcBef>
                <a:spcPts val="1400"/>
              </a:spcBef>
            </a:pPr>
            <a:r>
              <a:rPr lang="en-GB" sz="1800" b="1"/>
              <a:t>Database Handler</a:t>
            </a:r>
            <a:endParaRPr lang="en-US" sz="1800" b="1"/>
          </a:p>
          <a:p>
            <a:pPr>
              <a:spcBef>
                <a:spcPts val="1400"/>
              </a:spcBef>
            </a:pPr>
            <a:endParaRPr lang="sv-SE" sz="1800">
              <a:solidFill>
                <a:srgbClr val="000000"/>
              </a:solidFill>
              <a:latin typeface="Georgia" pitchFamily="18" charset="0"/>
              <a:sym typeface="Georgia" pitchFamily="18" charset="0"/>
            </a:endParaRPr>
          </a:p>
          <a:p>
            <a:endParaRPr lang="sv-SE" sz="1800"/>
          </a:p>
        </p:txBody>
      </p:sp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FC3D-594F-4CAE-AAA5-4C3555641468}" type="slidenum">
              <a:rPr lang="sv-SE" smtClean="0"/>
              <a:pPr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98556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MälardalensHögskola2">
      <a:dk1>
        <a:srgbClr val="000000"/>
      </a:dk1>
      <a:lt1>
        <a:srgbClr val="FFFFFF"/>
      </a:lt1>
      <a:dk2>
        <a:srgbClr val="808080"/>
      </a:dk2>
      <a:lt2>
        <a:srgbClr val="000000"/>
      </a:lt2>
      <a:accent1>
        <a:srgbClr val="FF8800"/>
      </a:accent1>
      <a:accent2>
        <a:srgbClr val="00AABB"/>
      </a:accent2>
      <a:accent3>
        <a:srgbClr val="990066"/>
      </a:accent3>
      <a:accent4>
        <a:srgbClr val="99CC55"/>
      </a:accent4>
      <a:accent5>
        <a:srgbClr val="FFDD00"/>
      </a:accent5>
      <a:accent6>
        <a:srgbClr val="EE55AA"/>
      </a:accent6>
      <a:hlink>
        <a:srgbClr val="00AABB"/>
      </a:hlink>
      <a:folHlink>
        <a:srgbClr val="99CC55"/>
      </a:folHlink>
    </a:clrScheme>
    <a:fontScheme name="Mälardalens högskola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FC9B7818685AC4C8BF1C5D803D22D38" ma:contentTypeVersion="4" ma:contentTypeDescription="Skapa ett nytt dokument." ma:contentTypeScope="" ma:versionID="60bbc3b1a9c973cd3894129027001199">
  <xsd:schema xmlns:xsd="http://www.w3.org/2001/XMLSchema" xmlns:xs="http://www.w3.org/2001/XMLSchema" xmlns:p="http://schemas.microsoft.com/office/2006/metadata/properties" xmlns:ns2="bede0427-9fc0-4912-bf84-71ad09034475" targetNamespace="http://schemas.microsoft.com/office/2006/metadata/properties" ma:root="true" ma:fieldsID="a4cf56315bb904ce89c7f1752eaa6b2e" ns2:_="">
    <xsd:import namespace="bede0427-9fc0-4912-bf84-71ad090344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de0427-9fc0-4912-bf84-71ad090344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8F5D623-6D96-48D4-A481-DC2FEC3407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D1690C-20A7-4E23-9054-CB8C3BBB48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de0427-9fc0-4912-bf84-71ad090344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11C5B1-EEBD-4425-9A3A-785922060D1A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metadata/properties"/>
    <ds:schemaRef ds:uri="bede0427-9fc0-4912-bf84-71ad0903447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350</Words>
  <Application>Microsoft Office PowerPoint</Application>
  <PresentationFormat>On-screen Show (16:10)</PresentationFormat>
  <Paragraphs>110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Georgia</vt:lpstr>
      <vt:lpstr>Gill Sans</vt:lpstr>
      <vt:lpstr>Office-tema</vt:lpstr>
      <vt:lpstr>Design Description presentation</vt:lpstr>
      <vt:lpstr>Summary</vt:lpstr>
      <vt:lpstr>Use Case Model</vt:lpstr>
      <vt:lpstr>User interfaces</vt:lpstr>
      <vt:lpstr>User UI</vt:lpstr>
      <vt:lpstr>Administrator UI</vt:lpstr>
      <vt:lpstr>Architecture: components overview</vt:lpstr>
      <vt:lpstr>Persistent Data Management</vt:lpstr>
      <vt:lpstr>Detailed component design - static structure and dynamic behavior</vt:lpstr>
      <vt:lpstr>Web Application</vt:lpstr>
      <vt:lpstr>Admin Application</vt:lpstr>
      <vt:lpstr>Main functionality- controllers</vt:lpstr>
      <vt:lpstr>Main functionality- controllers</vt:lpstr>
      <vt:lpstr>Main functionality- controllers</vt:lpstr>
      <vt:lpstr>Database Handler</vt:lpstr>
      <vt:lpstr>Dynamic structure - interaction between applications and components</vt:lpstr>
      <vt:lpstr>Download action  Successful case</vt:lpstr>
      <vt:lpstr>Download action  Alternative case</vt:lpstr>
      <vt:lpstr>Delete action  successful case </vt:lpstr>
      <vt:lpstr>Delete action  alternative case 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Anna</dc:creator>
  <cp:lastModifiedBy>Vladimir Djukanovic</cp:lastModifiedBy>
  <cp:revision>4</cp:revision>
  <dcterms:created xsi:type="dcterms:W3CDTF">2012-06-18T19:54:16Z</dcterms:created>
  <dcterms:modified xsi:type="dcterms:W3CDTF">2018-10-18T08:26:41Z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0x0101009FC9B7818685AC4C8BF1C5D803D22D38</vt:lpwstr>
  </property>
</Properties>
</file>

<file path=docProps/thumbnail.jpeg>
</file>